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notesSlides/notesSlide9.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4"/>
    <p:sldMasterId id="2147483669" r:id="rId5"/>
  </p:sldMasterIdLst>
  <p:notesMasterIdLst>
    <p:notesMasterId r:id="rId40"/>
  </p:notesMasterIdLst>
  <p:handoutMasterIdLst>
    <p:handoutMasterId r:id="rId41"/>
  </p:handoutMasterIdLst>
  <p:sldIdLst>
    <p:sldId id="2076136278" r:id="rId6"/>
    <p:sldId id="278" r:id="rId7"/>
    <p:sldId id="2076136259" r:id="rId8"/>
    <p:sldId id="1692" r:id="rId9"/>
    <p:sldId id="285" r:id="rId10"/>
    <p:sldId id="2076136266" r:id="rId11"/>
    <p:sldId id="2076136267" r:id="rId12"/>
    <p:sldId id="1689" r:id="rId13"/>
    <p:sldId id="269" r:id="rId14"/>
    <p:sldId id="267" r:id="rId15"/>
    <p:sldId id="2076136203" r:id="rId16"/>
    <p:sldId id="2076136205" r:id="rId17"/>
    <p:sldId id="282" r:id="rId18"/>
    <p:sldId id="2076136276" r:id="rId19"/>
    <p:sldId id="2076136275" r:id="rId20"/>
    <p:sldId id="2076136279" r:id="rId21"/>
    <p:sldId id="2076136280" r:id="rId22"/>
    <p:sldId id="2076136199" r:id="rId23"/>
    <p:sldId id="2076136204" r:id="rId24"/>
    <p:sldId id="2076136361" r:id="rId25"/>
    <p:sldId id="2076136360" r:id="rId26"/>
    <p:sldId id="2076136372" r:id="rId27"/>
    <p:sldId id="2076136373" r:id="rId28"/>
    <p:sldId id="2076136370" r:id="rId29"/>
    <p:sldId id="1714" r:id="rId30"/>
    <p:sldId id="2076136362" r:id="rId31"/>
    <p:sldId id="2076136363" r:id="rId32"/>
    <p:sldId id="2076136364" r:id="rId33"/>
    <p:sldId id="2076136365" r:id="rId34"/>
    <p:sldId id="2076136366" r:id="rId35"/>
    <p:sldId id="2076136367" r:id="rId36"/>
    <p:sldId id="2076136368" r:id="rId37"/>
    <p:sldId id="2076136369" r:id="rId38"/>
    <p:sldId id="2076136284" r:id="rId39"/>
  </p:sldIdLst>
  <p:sldSz cx="12192000" cy="6858000"/>
  <p:notesSz cx="6858000" cy="9144000"/>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adMe:" id="{08BBB475-7423-406F-BC63-BE9286E66133}">
          <p14:sldIdLst>
            <p14:sldId id="2076136278"/>
          </p14:sldIdLst>
        </p14:section>
        <p14:section name="Participant Section" id="{9DC9C4C4-9EAB-4D9B-9C4F-0E433DD0F4B3}">
          <p14:sldIdLst>
            <p14:sldId id="278"/>
            <p14:sldId id="2076136259"/>
            <p14:sldId id="1692"/>
            <p14:sldId id="285"/>
            <p14:sldId id="2076136266"/>
            <p14:sldId id="2076136267"/>
            <p14:sldId id="1689"/>
            <p14:sldId id="269"/>
            <p14:sldId id="267"/>
            <p14:sldId id="2076136203"/>
            <p14:sldId id="2076136205"/>
            <p14:sldId id="282"/>
            <p14:sldId id="2076136276"/>
            <p14:sldId id="2076136275"/>
          </p14:sldIdLst>
        </p14:section>
        <p14:section name="For Coaches Only Section" id="{88BA9890-14B8-43B4-B8EA-63468E4BDE4C}">
          <p14:sldIdLst>
            <p14:sldId id="2076136279"/>
            <p14:sldId id="2076136280"/>
            <p14:sldId id="2076136199"/>
            <p14:sldId id="2076136204"/>
            <p14:sldId id="2076136361"/>
            <p14:sldId id="2076136360"/>
            <p14:sldId id="2076136372"/>
            <p14:sldId id="2076136373"/>
            <p14:sldId id="2076136370"/>
            <p14:sldId id="1714"/>
            <p14:sldId id="2076136362"/>
            <p14:sldId id="2076136363"/>
            <p14:sldId id="2076136364"/>
            <p14:sldId id="2076136365"/>
            <p14:sldId id="2076136366"/>
            <p14:sldId id="2076136367"/>
            <p14:sldId id="2076136368"/>
            <p14:sldId id="2076136369"/>
            <p14:sldId id="20761362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mien Caro" initials="DC" lastIdx="3" clrIdx="0">
    <p:extLst>
      <p:ext uri="{19B8F6BF-5375-455C-9EA6-DF929625EA0E}">
        <p15:presenceInfo xmlns:p15="http://schemas.microsoft.com/office/powerpoint/2012/main" userId="S::dcaro@microsoft.com::18dc26db-fe4f-426e-9f3f-b3e52cc010bf" providerId="AD"/>
      </p:ext>
    </p:extLst>
  </p:cmAuthor>
  <p:cmAuthor id="2" name="Richard Guthrie" initials="RG" lastIdx="1" clrIdx="1">
    <p:extLst>
      <p:ext uri="{19B8F6BF-5375-455C-9EA6-DF929625EA0E}">
        <p15:presenceInfo xmlns:p15="http://schemas.microsoft.com/office/powerpoint/2012/main" userId="S::rguthrie@microsoft.com::f935c7ea-ca7f-4d2c-8229-ed52a75e35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7B9E01-B336-4265-AC8E-C56C823A07E0}" vWet="2" dt="2021-08-05T16:41:44.377"/>
    <p1510:client id="{C6F546FD-15DE-4CDE-8979-437BD6FA4CAF}" v="4" dt="2021-08-05T14:54:07.6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36" y="6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mien Caro" userId="18dc26db-fe4f-426e-9f3f-b3e52cc010bf" providerId="ADAL" clId="{000BB29B-047B-4901-81EF-6A8D1D77112B}"/>
    <pc:docChg chg="undo custSel addSld delSld modSld sldOrd modSection">
      <pc:chgData name="Damien Caro" userId="18dc26db-fe4f-426e-9f3f-b3e52cc010bf" providerId="ADAL" clId="{000BB29B-047B-4901-81EF-6A8D1D77112B}" dt="2018-09-25T23:30:30.150" v="4139" actId="20577"/>
      <pc:docMkLst>
        <pc:docMk/>
      </pc:docMkLst>
      <pc:sldChg chg="modSp">
        <pc:chgData name="Damien Caro" userId="18dc26db-fe4f-426e-9f3f-b3e52cc010bf" providerId="ADAL" clId="{000BB29B-047B-4901-81EF-6A8D1D77112B}" dt="2018-09-25T21:36:54.206" v="2124" actId="20577"/>
        <pc:sldMkLst>
          <pc:docMk/>
          <pc:sldMk cId="1459471554" sldId="1574"/>
        </pc:sldMkLst>
        <pc:spChg chg="mod">
          <ac:chgData name="Damien Caro" userId="18dc26db-fe4f-426e-9f3f-b3e52cc010bf" providerId="ADAL" clId="{000BB29B-047B-4901-81EF-6A8D1D77112B}" dt="2018-09-25T21:36:54.206" v="2124" actId="20577"/>
          <ac:spMkLst>
            <pc:docMk/>
            <pc:sldMk cId="1459471554" sldId="1574"/>
            <ac:spMk id="3" creationId="{A533D2E1-4325-4915-96EC-BE607D3E856E}"/>
          </ac:spMkLst>
        </pc:spChg>
      </pc:sldChg>
      <pc:sldChg chg="modSp">
        <pc:chgData name="Damien Caro" userId="18dc26db-fe4f-426e-9f3f-b3e52cc010bf" providerId="ADAL" clId="{000BB29B-047B-4901-81EF-6A8D1D77112B}" dt="2018-09-25T21:37:06.384" v="2132" actId="20577"/>
        <pc:sldMkLst>
          <pc:docMk/>
          <pc:sldMk cId="1172689063" sldId="1633"/>
        </pc:sldMkLst>
        <pc:spChg chg="mod">
          <ac:chgData name="Damien Caro" userId="18dc26db-fe4f-426e-9f3f-b3e52cc010bf" providerId="ADAL" clId="{000BB29B-047B-4901-81EF-6A8D1D77112B}" dt="2018-09-25T21:37:06.384" v="2132" actId="20577"/>
          <ac:spMkLst>
            <pc:docMk/>
            <pc:sldMk cId="1172689063" sldId="1633"/>
            <ac:spMk id="2" creationId="{FAA6BF28-E756-4034-9D98-4C1D3D4F68F9}"/>
          </ac:spMkLst>
        </pc:spChg>
      </pc:sldChg>
      <pc:sldChg chg="modSp modNotesTx">
        <pc:chgData name="Damien Caro" userId="18dc26db-fe4f-426e-9f3f-b3e52cc010bf" providerId="ADAL" clId="{000BB29B-047B-4901-81EF-6A8D1D77112B}" dt="2018-09-25T21:38:36.859" v="2201" actId="20577"/>
        <pc:sldMkLst>
          <pc:docMk/>
          <pc:sldMk cId="4043193664" sldId="1671"/>
        </pc:sldMkLst>
        <pc:spChg chg="mod">
          <ac:chgData name="Damien Caro" userId="18dc26db-fe4f-426e-9f3f-b3e52cc010bf" providerId="ADAL" clId="{000BB29B-047B-4901-81EF-6A8D1D77112B}" dt="2018-09-25T18:26:56.163" v="11" actId="20577"/>
          <ac:spMkLst>
            <pc:docMk/>
            <pc:sldMk cId="4043193664" sldId="1671"/>
            <ac:spMk id="4" creationId="{D2265E69-A2EF-43C2-A2AB-DD62FBB0D1F0}"/>
          </ac:spMkLst>
        </pc:spChg>
      </pc:sldChg>
    </pc:docChg>
  </pc:docChgLst>
  <pc:docChgLst>
    <pc:chgData name="Peter Maynard" userId="e9e72c61-fca9-45e9-a34a-b75624d04742" providerId="ADAL" clId="{C38FA7A9-D580-4674-858E-0361743DE8CE}"/>
    <pc:docChg chg="undo custSel addSld delSld modSld modSection">
      <pc:chgData name="Peter Maynard" userId="e9e72c61-fca9-45e9-a34a-b75624d04742" providerId="ADAL" clId="{C38FA7A9-D580-4674-858E-0361743DE8CE}" dt="2018-10-02T06:26:10.188" v="371" actId="20577"/>
      <pc:docMkLst>
        <pc:docMk/>
      </pc:docMkLst>
      <pc:sldChg chg="modSp">
        <pc:chgData name="Peter Maynard" userId="e9e72c61-fca9-45e9-a34a-b75624d04742" providerId="ADAL" clId="{C38FA7A9-D580-4674-858E-0361743DE8CE}" dt="2018-10-02T06:19:18.147" v="38" actId="1076"/>
        <pc:sldMkLst>
          <pc:docMk/>
          <pc:sldMk cId="49821617" sldId="1573"/>
        </pc:sldMkLst>
        <pc:spChg chg="mod">
          <ac:chgData name="Peter Maynard" userId="e9e72c61-fca9-45e9-a34a-b75624d04742" providerId="ADAL" clId="{C38FA7A9-D580-4674-858E-0361743DE8CE}" dt="2018-10-02T06:19:05.601" v="34" actId="20577"/>
          <ac:spMkLst>
            <pc:docMk/>
            <pc:sldMk cId="49821617" sldId="1573"/>
            <ac:spMk id="11" creationId="{B391FF71-B5EC-4BF4-A0F2-1EB7DE5C6DDC}"/>
          </ac:spMkLst>
        </pc:spChg>
        <pc:grpChg chg="mod">
          <ac:chgData name="Peter Maynard" userId="e9e72c61-fca9-45e9-a34a-b75624d04742" providerId="ADAL" clId="{C38FA7A9-D580-4674-858E-0361743DE8CE}" dt="2018-10-02T06:19:18.147" v="38" actId="1076"/>
          <ac:grpSpMkLst>
            <pc:docMk/>
            <pc:sldMk cId="49821617" sldId="1573"/>
            <ac:grpSpMk id="9" creationId="{9C54F7A6-A0CC-43B8-AD53-DF0D8A865BA7}"/>
          </ac:grpSpMkLst>
        </pc:grpChg>
        <pc:picChg chg="mod">
          <ac:chgData name="Peter Maynard" userId="e9e72c61-fca9-45e9-a34a-b75624d04742" providerId="ADAL" clId="{C38FA7A9-D580-4674-858E-0361743DE8CE}" dt="2018-10-02T06:19:13.167" v="37" actId="1076"/>
          <ac:picMkLst>
            <pc:docMk/>
            <pc:sldMk cId="49821617" sldId="1573"/>
            <ac:picMk id="3" creationId="{707EB319-FF85-4D39-927D-A8391192F85E}"/>
          </ac:picMkLst>
        </pc:picChg>
      </pc:sldChg>
      <pc:sldChg chg="modSp">
        <pc:chgData name="Peter Maynard" userId="e9e72c61-fca9-45e9-a34a-b75624d04742" providerId="ADAL" clId="{C38FA7A9-D580-4674-858E-0361743DE8CE}" dt="2018-10-02T06:20:51.864" v="43" actId="1076"/>
        <pc:sldMkLst>
          <pc:docMk/>
          <pc:sldMk cId="1459471554" sldId="1574"/>
        </pc:sldMkLst>
        <pc:spChg chg="mod">
          <ac:chgData name="Peter Maynard" userId="e9e72c61-fca9-45e9-a34a-b75624d04742" providerId="ADAL" clId="{C38FA7A9-D580-4674-858E-0361743DE8CE}" dt="2018-10-02T06:20:51.864" v="43" actId="1076"/>
          <ac:spMkLst>
            <pc:docMk/>
            <pc:sldMk cId="1459471554" sldId="1574"/>
            <ac:spMk id="2" creationId="{FAA6BF28-E756-4034-9D98-4C1D3D4F68F9}"/>
          </ac:spMkLst>
        </pc:spChg>
        <pc:spChg chg="mod">
          <ac:chgData name="Peter Maynard" userId="e9e72c61-fca9-45e9-a34a-b75624d04742" providerId="ADAL" clId="{C38FA7A9-D580-4674-858E-0361743DE8CE}" dt="2018-10-02T06:20:51.864" v="43" actId="1076"/>
          <ac:spMkLst>
            <pc:docMk/>
            <pc:sldMk cId="1459471554" sldId="1574"/>
            <ac:spMk id="3" creationId="{A533D2E1-4325-4915-96EC-BE607D3E856E}"/>
          </ac:spMkLst>
        </pc:spChg>
      </pc:sldChg>
      <pc:sldChg chg="add">
        <pc:chgData name="Peter Maynard" userId="e9e72c61-fca9-45e9-a34a-b75624d04742" providerId="ADAL" clId="{C38FA7A9-D580-4674-858E-0361743DE8CE}" dt="2018-10-02T06:19:29.003" v="39"/>
        <pc:sldMkLst>
          <pc:docMk/>
          <pc:sldMk cId="4243108322" sldId="1707"/>
        </pc:sldMkLst>
      </pc:sldChg>
      <pc:sldChg chg="addSp modSp add">
        <pc:chgData name="Peter Maynard" userId="e9e72c61-fca9-45e9-a34a-b75624d04742" providerId="ADAL" clId="{C38FA7A9-D580-4674-858E-0361743DE8CE}" dt="2018-10-02T06:26:10.188" v="371" actId="20577"/>
        <pc:sldMkLst>
          <pc:docMk/>
          <pc:sldMk cId="844463443" sldId="1708"/>
        </pc:sldMkLst>
        <pc:spChg chg="add mod">
          <ac:chgData name="Peter Maynard" userId="e9e72c61-fca9-45e9-a34a-b75624d04742" providerId="ADAL" clId="{C38FA7A9-D580-4674-858E-0361743DE8CE}" dt="2018-10-02T06:22:36.440" v="185" actId="404"/>
          <ac:spMkLst>
            <pc:docMk/>
            <pc:sldMk cId="844463443" sldId="1708"/>
            <ac:spMk id="2" creationId="{8AA9A89D-083C-4A17-8470-B34CA19FDFF1}"/>
          </ac:spMkLst>
        </pc:spChg>
        <pc:spChg chg="add mod">
          <ac:chgData name="Peter Maynard" userId="e9e72c61-fca9-45e9-a34a-b75624d04742" providerId="ADAL" clId="{C38FA7A9-D580-4674-858E-0361743DE8CE}" dt="2018-10-02T06:26:10.188" v="371" actId="20577"/>
          <ac:spMkLst>
            <pc:docMk/>
            <pc:sldMk cId="844463443" sldId="1708"/>
            <ac:spMk id="3" creationId="{534B96B9-87A8-4574-A6E5-5BD1C5B2C754}"/>
          </ac:spMkLst>
        </pc:spChg>
        <pc:spChg chg="add mod">
          <ac:chgData name="Peter Maynard" userId="e9e72c61-fca9-45e9-a34a-b75624d04742" providerId="ADAL" clId="{C38FA7A9-D580-4674-858E-0361743DE8CE}" dt="2018-10-02T06:23:04.084" v="206" actId="20577"/>
          <ac:spMkLst>
            <pc:docMk/>
            <pc:sldMk cId="844463443" sldId="1708"/>
            <ac:spMk id="4" creationId="{9B51EC13-5EDB-4B50-9532-5DB3DCA7D907}"/>
          </ac:spMkLst>
        </pc:spChg>
        <pc:spChg chg="add">
          <ac:chgData name="Peter Maynard" userId="e9e72c61-fca9-45e9-a34a-b75624d04742" providerId="ADAL" clId="{C38FA7A9-D580-4674-858E-0361743DE8CE}" dt="2018-10-02T06:22:47.405" v="189"/>
          <ac:spMkLst>
            <pc:docMk/>
            <pc:sldMk cId="844463443" sldId="1708"/>
            <ac:spMk id="5" creationId="{0D27EE2E-B8A2-4239-B081-3D019A989166}"/>
          </ac:spMkLst>
        </pc:spChg>
        <pc:picChg chg="add mod">
          <ac:chgData name="Peter Maynard" userId="e9e72c61-fca9-45e9-a34a-b75624d04742" providerId="ADAL" clId="{C38FA7A9-D580-4674-858E-0361743DE8CE}" dt="2018-10-02T06:26:06.176" v="365" actId="14100"/>
          <ac:picMkLst>
            <pc:docMk/>
            <pc:sldMk cId="844463443" sldId="1708"/>
            <ac:picMk id="7" creationId="{A8D8D035-F465-4CCF-88FD-31058DDD1A0C}"/>
          </ac:picMkLst>
        </pc:picChg>
      </pc:sldChg>
    </pc:docChg>
  </pc:docChgLst>
  <pc:docChgLst>
    <pc:chgData name="Andrew Conniff" userId="S::anconnif@microsoft.com::d41efbc9-6509-40d8-95d2-1c7e97e10586" providerId="AD" clId="Web-{B339909A-6B32-491A-8966-4A3B9B1B769E}"/>
    <pc:docChg chg="modSld">
      <pc:chgData name="Andrew Conniff" userId="S::anconnif@microsoft.com::d41efbc9-6509-40d8-95d2-1c7e97e10586" providerId="AD" clId="Web-{B339909A-6B32-491A-8966-4A3B9B1B769E}" dt="2021-06-24T07:11:39.701" v="1" actId="1076"/>
      <pc:docMkLst>
        <pc:docMk/>
      </pc:docMkLst>
      <pc:sldChg chg="modSp">
        <pc:chgData name="Andrew Conniff" userId="S::anconnif@microsoft.com::d41efbc9-6509-40d8-95d2-1c7e97e10586" providerId="AD" clId="Web-{B339909A-6B32-491A-8966-4A3B9B1B769E}" dt="2021-06-24T07:11:39.701" v="1" actId="1076"/>
        <pc:sldMkLst>
          <pc:docMk/>
          <pc:sldMk cId="4252294576" sldId="2076136230"/>
        </pc:sldMkLst>
        <pc:picChg chg="mod">
          <ac:chgData name="Andrew Conniff" userId="S::anconnif@microsoft.com::d41efbc9-6509-40d8-95d2-1c7e97e10586" providerId="AD" clId="Web-{B339909A-6B32-491A-8966-4A3B9B1B769E}" dt="2021-06-24T07:11:39.701" v="1" actId="1076"/>
          <ac:picMkLst>
            <pc:docMk/>
            <pc:sldMk cId="4252294576" sldId="2076136230"/>
            <ac:picMk id="4" creationId="{2DBC3CBF-1EC9-4F90-8A08-7B70F1217456}"/>
          </ac:picMkLst>
        </pc:picChg>
      </pc:sldChg>
    </pc:docChg>
  </pc:docChgLst>
  <pc:docChgLst>
    <pc:chgData name="Robert McNair" userId="f8582555-bd89-4eac-bd38-efd0e387ed90" providerId="ADAL" clId="{F0C62684-9F43-4599-BD32-DB3AEFB12E18}"/>
    <pc:docChg chg="custSel modSld">
      <pc:chgData name="Robert McNair" userId="f8582555-bd89-4eac-bd38-efd0e387ed90" providerId="ADAL" clId="{F0C62684-9F43-4599-BD32-DB3AEFB12E18}" dt="2021-03-25T17:06:35.808" v="229"/>
      <pc:docMkLst>
        <pc:docMk/>
      </pc:docMkLst>
      <pc:sldChg chg="modNotesTx">
        <pc:chgData name="Robert McNair" userId="f8582555-bd89-4eac-bd38-efd0e387ed90" providerId="ADAL" clId="{F0C62684-9F43-4599-BD32-DB3AEFB12E18}" dt="2021-03-25T17:01:42.627" v="226" actId="20577"/>
        <pc:sldMkLst>
          <pc:docMk/>
          <pc:sldMk cId="1404445476" sldId="1715"/>
        </pc:sldMkLst>
      </pc:sldChg>
      <pc:sldChg chg="modNotesTx">
        <pc:chgData name="Robert McNair" userId="f8582555-bd89-4eac-bd38-efd0e387ed90" providerId="ADAL" clId="{F0C62684-9F43-4599-BD32-DB3AEFB12E18}" dt="2021-03-25T16:46:12.212" v="222" actId="20577"/>
        <pc:sldMkLst>
          <pc:docMk/>
          <pc:sldMk cId="1858604144" sldId="1787"/>
        </pc:sldMkLst>
      </pc:sldChg>
      <pc:sldChg chg="modNotesTx">
        <pc:chgData name="Robert McNair" userId="f8582555-bd89-4eac-bd38-efd0e387ed90" providerId="ADAL" clId="{F0C62684-9F43-4599-BD32-DB3AEFB12E18}" dt="2021-03-25T17:06:00.436" v="228"/>
        <pc:sldMkLst>
          <pc:docMk/>
          <pc:sldMk cId="964823867" sldId="2076136223"/>
        </pc:sldMkLst>
      </pc:sldChg>
      <pc:sldChg chg="modNotesTx">
        <pc:chgData name="Robert McNair" userId="f8582555-bd89-4eac-bd38-efd0e387ed90" providerId="ADAL" clId="{F0C62684-9F43-4599-BD32-DB3AEFB12E18}" dt="2021-03-25T17:06:35.808" v="229"/>
        <pc:sldMkLst>
          <pc:docMk/>
          <pc:sldMk cId="2023802756" sldId="2076136326"/>
        </pc:sldMkLst>
      </pc:sldChg>
    </pc:docChg>
  </pc:docChgLst>
  <pc:docChgLst>
    <pc:chgData name="David Torres" userId="S::davidto_projectlineservices.com#ext#@microsoft.onmicrosoft.com::f15aa30f-9c96-43bc-85ab-6d546a72e915" providerId="AD" clId="Web-{7D5D804D-A724-7935-9EA4-A6DFF50515A1}"/>
    <pc:docChg chg="modSld">
      <pc:chgData name="David Torres" userId="S::davidto_projectlineservices.com#ext#@microsoft.onmicrosoft.com::f15aa30f-9c96-43bc-85ab-6d546a72e915" providerId="AD" clId="Web-{7D5D804D-A724-7935-9EA4-A6DFF50515A1}" dt="2020-06-10T19:49:31.561" v="0" actId="1076"/>
      <pc:docMkLst>
        <pc:docMk/>
      </pc:docMkLst>
      <pc:sldChg chg="modSp">
        <pc:chgData name="David Torres" userId="S::davidto_projectlineservices.com#ext#@microsoft.onmicrosoft.com::f15aa30f-9c96-43bc-85ab-6d546a72e915" providerId="AD" clId="Web-{7D5D804D-A724-7935-9EA4-A6DFF50515A1}" dt="2020-06-10T19:49:31.561" v="0" actId="1076"/>
        <pc:sldMkLst>
          <pc:docMk/>
          <pc:sldMk cId="2965736761" sldId="2076136199"/>
        </pc:sldMkLst>
        <pc:picChg chg="mod">
          <ac:chgData name="David Torres" userId="S::davidto_projectlineservices.com#ext#@microsoft.onmicrosoft.com::f15aa30f-9c96-43bc-85ab-6d546a72e915" providerId="AD" clId="Web-{7D5D804D-A724-7935-9EA4-A6DFF50515A1}" dt="2020-06-10T19:49:31.561" v="0" actId="1076"/>
          <ac:picMkLst>
            <pc:docMk/>
            <pc:sldMk cId="2965736761" sldId="2076136199"/>
            <ac:picMk id="17" creationId="{190C9E44-B402-4E0B-A79F-321B2FABEA63}"/>
          </ac:picMkLst>
        </pc:picChg>
      </pc:sldChg>
    </pc:docChg>
  </pc:docChgLst>
  <pc:docChgLst>
    <pc:chgData name="David Torres" userId="7b1d36bd-0379-4654-b4a5-54cedbe63fdd" providerId="ADAL" clId="{87ED703C-4418-47A1-A875-8A6A314AA325}"/>
    <pc:docChg chg="undo custSel addSld delSld modSld modMainMaster modSection">
      <pc:chgData name="David Torres" userId="7b1d36bd-0379-4654-b4a5-54cedbe63fdd" providerId="ADAL" clId="{87ED703C-4418-47A1-A875-8A6A314AA325}" dt="2020-09-08T23:10:27.796" v="850"/>
      <pc:docMkLst>
        <pc:docMk/>
      </pc:docMkLst>
      <pc:sldChg chg="mod modShow">
        <pc:chgData name="David Torres" userId="7b1d36bd-0379-4654-b4a5-54cedbe63fdd" providerId="ADAL" clId="{87ED703C-4418-47A1-A875-8A6A314AA325}" dt="2020-09-03T20:19:43.205" v="759" actId="729"/>
        <pc:sldMkLst>
          <pc:docMk/>
          <pc:sldMk cId="1796131334" sldId="267"/>
        </pc:sldMkLst>
      </pc:sldChg>
      <pc:sldChg chg="modSp mod">
        <pc:chgData name="David Torres" userId="7b1d36bd-0379-4654-b4a5-54cedbe63fdd" providerId="ADAL" clId="{87ED703C-4418-47A1-A875-8A6A314AA325}" dt="2020-09-08T23:08:42.098" v="841" actId="255"/>
        <pc:sldMkLst>
          <pc:docMk/>
          <pc:sldMk cId="933972052" sldId="269"/>
        </pc:sldMkLst>
        <pc:spChg chg="mod">
          <ac:chgData name="David Torres" userId="7b1d36bd-0379-4654-b4a5-54cedbe63fdd" providerId="ADAL" clId="{87ED703C-4418-47A1-A875-8A6A314AA325}" dt="2020-09-08T23:08:42.098" v="841" actId="255"/>
          <ac:spMkLst>
            <pc:docMk/>
            <pc:sldMk cId="933972052" sldId="269"/>
            <ac:spMk id="2" creationId="{7C3838A5-E796-47C7-8E74-645B35FB6807}"/>
          </ac:spMkLst>
        </pc:spChg>
        <pc:spChg chg="mod">
          <ac:chgData name="David Torres" userId="7b1d36bd-0379-4654-b4a5-54cedbe63fdd" providerId="ADAL" clId="{87ED703C-4418-47A1-A875-8A6A314AA325}" dt="2020-09-03T20:19:56.817" v="760" actId="207"/>
          <ac:spMkLst>
            <pc:docMk/>
            <pc:sldMk cId="933972052" sldId="269"/>
            <ac:spMk id="3" creationId="{C5C0EDC0-1CC3-4667-9A0C-FC3A0E3268B5}"/>
          </ac:spMkLst>
        </pc:spChg>
        <pc:spChg chg="mod">
          <ac:chgData name="David Torres" userId="7b1d36bd-0379-4654-b4a5-54cedbe63fdd" providerId="ADAL" clId="{87ED703C-4418-47A1-A875-8A6A314AA325}" dt="2020-09-03T20:20:00.828" v="761" actId="207"/>
          <ac:spMkLst>
            <pc:docMk/>
            <pc:sldMk cId="933972052" sldId="269"/>
            <ac:spMk id="8" creationId="{913FDA9F-F48E-4C01-9DD7-763B02A97CDC}"/>
          </ac:spMkLst>
        </pc:spChg>
        <pc:picChg chg="mod modCrop">
          <ac:chgData name="David Torres" userId="7b1d36bd-0379-4654-b4a5-54cedbe63fdd" providerId="ADAL" clId="{87ED703C-4418-47A1-A875-8A6A314AA325}" dt="2020-09-03T20:20:40.868" v="772" actId="732"/>
          <ac:picMkLst>
            <pc:docMk/>
            <pc:sldMk cId="933972052" sldId="269"/>
            <ac:picMk id="6" creationId="{460E7FA8-A7CA-487C-B328-D64D0C1A69B3}"/>
          </ac:picMkLst>
        </pc:picChg>
        <pc:picChg chg="mod">
          <ac:chgData name="David Torres" userId="7b1d36bd-0379-4654-b4a5-54cedbe63fdd" providerId="ADAL" clId="{87ED703C-4418-47A1-A875-8A6A314AA325}" dt="2020-09-03T20:20:32.501" v="770" actId="1076"/>
          <ac:picMkLst>
            <pc:docMk/>
            <pc:sldMk cId="933972052" sldId="269"/>
            <ac:picMk id="7" creationId="{C4E59BD3-3649-4BF5-8AB6-19CB56DC4CC1}"/>
          </ac:picMkLst>
        </pc:picChg>
      </pc:sldChg>
      <pc:sldChg chg="addSp delSp modSp mod">
        <pc:chgData name="David Torres" userId="7b1d36bd-0379-4654-b4a5-54cedbe63fdd" providerId="ADAL" clId="{87ED703C-4418-47A1-A875-8A6A314AA325}" dt="2020-09-08T23:09:27.479" v="848" actId="2711"/>
        <pc:sldMkLst>
          <pc:docMk/>
          <pc:sldMk cId="1608455075" sldId="278"/>
        </pc:sldMkLst>
        <pc:spChg chg="mod">
          <ac:chgData name="David Torres" userId="7b1d36bd-0379-4654-b4a5-54cedbe63fdd" providerId="ADAL" clId="{87ED703C-4418-47A1-A875-8A6A314AA325}" dt="2020-09-08T23:09:27.479" v="848" actId="2711"/>
          <ac:spMkLst>
            <pc:docMk/>
            <pc:sldMk cId="1608455075" sldId="278"/>
            <ac:spMk id="2" creationId="{92B72DA6-FAE1-4187-B7E6-19A60F615F68}"/>
          </ac:spMkLst>
        </pc:spChg>
        <pc:spChg chg="add mod">
          <ac:chgData name="David Torres" userId="7b1d36bd-0379-4654-b4a5-54cedbe63fdd" providerId="ADAL" clId="{87ED703C-4418-47A1-A875-8A6A314AA325}" dt="2020-08-18T21:55:23.711" v="13" actId="1076"/>
          <ac:spMkLst>
            <pc:docMk/>
            <pc:sldMk cId="1608455075" sldId="278"/>
            <ac:spMk id="5" creationId="{103F1E63-060D-47FE-97AE-3880ADF8AB84}"/>
          </ac:spMkLst>
        </pc:spChg>
        <pc:picChg chg="add mod">
          <ac:chgData name="David Torres" userId="7b1d36bd-0379-4654-b4a5-54cedbe63fdd" providerId="ADAL" clId="{87ED703C-4418-47A1-A875-8A6A314AA325}" dt="2020-08-18T21:55:23.711" v="13" actId="1076"/>
          <ac:picMkLst>
            <pc:docMk/>
            <pc:sldMk cId="1608455075" sldId="278"/>
            <ac:picMk id="3" creationId="{BB1851AF-0A92-4BC4-B682-90571FA43FCA}"/>
          </ac:picMkLst>
        </pc:picChg>
        <pc:picChg chg="add del mod">
          <ac:chgData name="David Torres" userId="7b1d36bd-0379-4654-b4a5-54cedbe63fdd" providerId="ADAL" clId="{87ED703C-4418-47A1-A875-8A6A314AA325}" dt="2020-08-25T00:57:40.209" v="25" actId="478"/>
          <ac:picMkLst>
            <pc:docMk/>
            <pc:sldMk cId="1608455075" sldId="278"/>
            <ac:picMk id="6" creationId="{AC46A6F7-3577-44B8-83D3-640689FBCE12}"/>
          </ac:picMkLst>
        </pc:picChg>
      </pc:sldChg>
      <pc:sldChg chg="modSp mod chgLayout">
        <pc:chgData name="David Torres" userId="7b1d36bd-0379-4654-b4a5-54cedbe63fdd" providerId="ADAL" clId="{87ED703C-4418-47A1-A875-8A6A314AA325}" dt="2020-09-08T23:08:26.470" v="839" actId="1076"/>
        <pc:sldMkLst>
          <pc:docMk/>
          <pc:sldMk cId="1163399854" sldId="282"/>
        </pc:sldMkLst>
        <pc:spChg chg="mod ord">
          <ac:chgData name="David Torres" userId="7b1d36bd-0379-4654-b4a5-54cedbe63fdd" providerId="ADAL" clId="{87ED703C-4418-47A1-A875-8A6A314AA325}" dt="2020-09-08T23:08:26.470" v="839" actId="1076"/>
          <ac:spMkLst>
            <pc:docMk/>
            <pc:sldMk cId="1163399854" sldId="282"/>
            <ac:spMk id="2" creationId="{2E9ECD2E-7314-45E9-869B-3F6869F198B8}"/>
          </ac:spMkLst>
        </pc:spChg>
      </pc:sldChg>
      <pc:sldChg chg="modSp mod">
        <pc:chgData name="David Torres" userId="7b1d36bd-0379-4654-b4a5-54cedbe63fdd" providerId="ADAL" clId="{87ED703C-4418-47A1-A875-8A6A314AA325}" dt="2020-09-08T23:08:55.473" v="844" actId="255"/>
        <pc:sldMkLst>
          <pc:docMk/>
          <pc:sldMk cId="2969592028" sldId="285"/>
        </pc:sldMkLst>
        <pc:spChg chg="mod">
          <ac:chgData name="David Torres" userId="7b1d36bd-0379-4654-b4a5-54cedbe63fdd" providerId="ADAL" clId="{87ED703C-4418-47A1-A875-8A6A314AA325}" dt="2020-09-08T23:08:55.473" v="844" actId="255"/>
          <ac:spMkLst>
            <pc:docMk/>
            <pc:sldMk cId="2969592028" sldId="285"/>
            <ac:spMk id="2" creationId="{F934E5B3-4A57-45D0-817C-C977E47A472A}"/>
          </ac:spMkLst>
        </pc:spChg>
      </pc:sldChg>
      <pc:sldChg chg="modSp del mod">
        <pc:chgData name="David Torres" userId="7b1d36bd-0379-4654-b4a5-54cedbe63fdd" providerId="ADAL" clId="{87ED703C-4418-47A1-A875-8A6A314AA325}" dt="2020-08-25T00:58:25.107" v="31" actId="47"/>
        <pc:sldMkLst>
          <pc:docMk/>
          <pc:sldMk cId="357754442" sldId="290"/>
        </pc:sldMkLst>
        <pc:spChg chg="mod">
          <ac:chgData name="David Torres" userId="7b1d36bd-0379-4654-b4a5-54cedbe63fdd" providerId="ADAL" clId="{87ED703C-4418-47A1-A875-8A6A314AA325}" dt="2020-08-25T00:58:11.807" v="27" actId="21"/>
          <ac:spMkLst>
            <pc:docMk/>
            <pc:sldMk cId="357754442" sldId="290"/>
            <ac:spMk id="3" creationId="{1EBB5F53-4172-492C-BA1A-98CE81154AE5}"/>
          </ac:spMkLst>
        </pc:spChg>
        <pc:spChg chg="mod">
          <ac:chgData name="David Torres" userId="7b1d36bd-0379-4654-b4a5-54cedbe63fdd" providerId="ADAL" clId="{87ED703C-4418-47A1-A875-8A6A314AA325}" dt="2020-08-25T00:58:18.418" v="29" actId="21"/>
          <ac:spMkLst>
            <pc:docMk/>
            <pc:sldMk cId="357754442" sldId="290"/>
            <ac:spMk id="4" creationId="{8843ECDE-E336-4BEA-AC47-991F855AB6D7}"/>
          </ac:spMkLst>
        </pc:spChg>
      </pc:sldChg>
      <pc:sldChg chg="del">
        <pc:chgData name="David Torres" userId="7b1d36bd-0379-4654-b4a5-54cedbe63fdd" providerId="ADAL" clId="{87ED703C-4418-47A1-A875-8A6A314AA325}" dt="2020-08-25T01:06:16.807" v="277" actId="47"/>
        <pc:sldMkLst>
          <pc:docMk/>
          <pc:sldMk cId="1770756218" sldId="796"/>
        </pc:sldMkLst>
      </pc:sldChg>
      <pc:sldChg chg="addSp delSp modSp mod modClrScheme modAnim chgLayout">
        <pc:chgData name="David Torres" userId="7b1d36bd-0379-4654-b4a5-54cedbe63fdd" providerId="ADAL" clId="{87ED703C-4418-47A1-A875-8A6A314AA325}" dt="2020-09-08T23:08:38.008" v="840" actId="255"/>
        <pc:sldMkLst>
          <pc:docMk/>
          <pc:sldMk cId="1820042433" sldId="1689"/>
        </pc:sldMkLst>
        <pc:spChg chg="mod ord">
          <ac:chgData name="David Torres" userId="7b1d36bd-0379-4654-b4a5-54cedbe63fdd" providerId="ADAL" clId="{87ED703C-4418-47A1-A875-8A6A314AA325}" dt="2020-09-08T23:08:38.008" v="840" actId="255"/>
          <ac:spMkLst>
            <pc:docMk/>
            <pc:sldMk cId="1820042433" sldId="1689"/>
            <ac:spMk id="2" creationId="{35FE0404-9F10-4751-ACE2-1EBD42077215}"/>
          </ac:spMkLst>
        </pc:spChg>
        <pc:spChg chg="add del mod">
          <ac:chgData name="David Torres" userId="7b1d36bd-0379-4654-b4a5-54cedbe63fdd" providerId="ADAL" clId="{87ED703C-4418-47A1-A875-8A6A314AA325}" dt="2020-09-03T19:38:58.699" v="638" actId="478"/>
          <ac:spMkLst>
            <pc:docMk/>
            <pc:sldMk cId="1820042433" sldId="1689"/>
            <ac:spMk id="5" creationId="{2573CE79-1AE4-4C8C-AEA5-28120F943912}"/>
          </ac:spMkLst>
        </pc:spChg>
        <pc:spChg chg="add mod">
          <ac:chgData name="David Torres" userId="7b1d36bd-0379-4654-b4a5-54cedbe63fdd" providerId="ADAL" clId="{87ED703C-4418-47A1-A875-8A6A314AA325}" dt="2020-09-03T23:26:06.300" v="779" actId="2085"/>
          <ac:spMkLst>
            <pc:docMk/>
            <pc:sldMk cId="1820042433" sldId="1689"/>
            <ac:spMk id="17" creationId="{C90C1AC4-438A-47AF-ADF8-D3A613D2FB97}"/>
          </ac:spMkLst>
        </pc:spChg>
        <pc:spChg chg="add mod ord">
          <ac:chgData name="David Torres" userId="7b1d36bd-0379-4654-b4a5-54cedbe63fdd" providerId="ADAL" clId="{87ED703C-4418-47A1-A875-8A6A314AA325}" dt="2020-09-03T23:26:06.300" v="779" actId="2085"/>
          <ac:spMkLst>
            <pc:docMk/>
            <pc:sldMk cId="1820042433" sldId="1689"/>
            <ac:spMk id="18" creationId="{A2E61A04-CC22-4370-8699-AFEAD0E1A542}"/>
          </ac:spMkLst>
        </pc:spChg>
        <pc:spChg chg="add mod">
          <ac:chgData name="David Torres" userId="7b1d36bd-0379-4654-b4a5-54cedbe63fdd" providerId="ADAL" clId="{87ED703C-4418-47A1-A875-8A6A314AA325}" dt="2020-09-03T23:26:08.139" v="780" actId="2085"/>
          <ac:spMkLst>
            <pc:docMk/>
            <pc:sldMk cId="1820042433" sldId="1689"/>
            <ac:spMk id="20" creationId="{D17232BF-7AF2-4979-B1AD-3B148C1D53E7}"/>
          </ac:spMkLst>
        </pc:spChg>
        <pc:spChg chg="add mod">
          <ac:chgData name="David Torres" userId="7b1d36bd-0379-4654-b4a5-54cedbe63fdd" providerId="ADAL" clId="{87ED703C-4418-47A1-A875-8A6A314AA325}" dt="2020-09-03T23:26:08.139" v="780" actId="2085"/>
          <ac:spMkLst>
            <pc:docMk/>
            <pc:sldMk cId="1820042433" sldId="1689"/>
            <ac:spMk id="24" creationId="{DF72DAA8-3FA2-4374-A67A-4740D0765522}"/>
          </ac:spMkLst>
        </pc:spChg>
        <pc:spChg chg="add mod">
          <ac:chgData name="David Torres" userId="7b1d36bd-0379-4654-b4a5-54cedbe63fdd" providerId="ADAL" clId="{87ED703C-4418-47A1-A875-8A6A314AA325}" dt="2020-09-03T23:26:09.878" v="781" actId="2085"/>
          <ac:spMkLst>
            <pc:docMk/>
            <pc:sldMk cId="1820042433" sldId="1689"/>
            <ac:spMk id="28" creationId="{AFA19F80-FC7B-45D0-9D63-8749F21DF46E}"/>
          </ac:spMkLst>
        </pc:spChg>
        <pc:spChg chg="add mod">
          <ac:chgData name="David Torres" userId="7b1d36bd-0379-4654-b4a5-54cedbe63fdd" providerId="ADAL" clId="{87ED703C-4418-47A1-A875-8A6A314AA325}" dt="2020-09-03T23:26:09.878" v="781" actId="2085"/>
          <ac:spMkLst>
            <pc:docMk/>
            <pc:sldMk cId="1820042433" sldId="1689"/>
            <ac:spMk id="30" creationId="{BE621861-00FC-4B25-9A0A-1CF563DA0389}"/>
          </ac:spMkLst>
        </pc:spChg>
        <pc:grpChg chg="add mod">
          <ac:chgData name="David Torres" userId="7b1d36bd-0379-4654-b4a5-54cedbe63fdd" providerId="ADAL" clId="{87ED703C-4418-47A1-A875-8A6A314AA325}" dt="2020-09-03T19:44:06.379" v="754" actId="1036"/>
          <ac:grpSpMkLst>
            <pc:docMk/>
            <pc:sldMk cId="1820042433" sldId="1689"/>
            <ac:grpSpMk id="33" creationId="{5079F8A2-9756-4CF1-B528-9A8A080F3D6B}"/>
          </ac:grpSpMkLst>
        </pc:grpChg>
        <pc:grpChg chg="add mod">
          <ac:chgData name="David Torres" userId="7b1d36bd-0379-4654-b4a5-54cedbe63fdd" providerId="ADAL" clId="{87ED703C-4418-47A1-A875-8A6A314AA325}" dt="2020-09-03T19:44:06.379" v="754" actId="1036"/>
          <ac:grpSpMkLst>
            <pc:docMk/>
            <pc:sldMk cId="1820042433" sldId="1689"/>
            <ac:grpSpMk id="34" creationId="{589C73B7-1B7B-4C81-AC16-C2019F953B06}"/>
          </ac:grpSpMkLst>
        </pc:grpChg>
        <pc:grpChg chg="add mod">
          <ac:chgData name="David Torres" userId="7b1d36bd-0379-4654-b4a5-54cedbe63fdd" providerId="ADAL" clId="{87ED703C-4418-47A1-A875-8A6A314AA325}" dt="2020-09-03T19:44:06.379" v="754" actId="1036"/>
          <ac:grpSpMkLst>
            <pc:docMk/>
            <pc:sldMk cId="1820042433" sldId="1689"/>
            <ac:grpSpMk id="35" creationId="{B4F348FF-79C8-4753-860F-053A649BC2DE}"/>
          </ac:grpSpMkLst>
        </pc:grpChg>
        <pc:picChg chg="del mod">
          <ac:chgData name="David Torres" userId="7b1d36bd-0379-4654-b4a5-54cedbe63fdd" providerId="ADAL" clId="{87ED703C-4418-47A1-A875-8A6A314AA325}" dt="2020-09-03T19:40:26.284" v="672" actId="478"/>
          <ac:picMkLst>
            <pc:docMk/>
            <pc:sldMk cId="1820042433" sldId="1689"/>
            <ac:picMk id="3" creationId="{BA6E228D-BD23-734F-A45B-BBCE9C5DDA0E}"/>
          </ac:picMkLst>
        </pc:picChg>
        <pc:picChg chg="add del mod">
          <ac:chgData name="David Torres" userId="7b1d36bd-0379-4654-b4a5-54cedbe63fdd" providerId="ADAL" clId="{87ED703C-4418-47A1-A875-8A6A314AA325}" dt="2020-09-03T19:35:13.865" v="585" actId="478"/>
          <ac:picMkLst>
            <pc:docMk/>
            <pc:sldMk cId="1820042433" sldId="1689"/>
            <ac:picMk id="7" creationId="{50E371A3-75E6-4D0F-8E89-8B25272DECEA}"/>
          </ac:picMkLst>
        </pc:picChg>
        <pc:picChg chg="add del mod">
          <ac:chgData name="David Torres" userId="7b1d36bd-0379-4654-b4a5-54cedbe63fdd" providerId="ADAL" clId="{87ED703C-4418-47A1-A875-8A6A314AA325}" dt="2020-09-03T19:39:06.812" v="651" actId="21"/>
          <ac:picMkLst>
            <pc:docMk/>
            <pc:sldMk cId="1820042433" sldId="1689"/>
            <ac:picMk id="9" creationId="{01430984-F2D9-4BE2-A845-0973F237D7DE}"/>
          </ac:picMkLst>
        </pc:picChg>
        <pc:picChg chg="add mod">
          <ac:chgData name="David Torres" userId="7b1d36bd-0379-4654-b4a5-54cedbe63fdd" providerId="ADAL" clId="{87ED703C-4418-47A1-A875-8A6A314AA325}" dt="2020-09-03T23:26:06.300" v="779" actId="2085"/>
          <ac:picMkLst>
            <pc:docMk/>
            <pc:sldMk cId="1820042433" sldId="1689"/>
            <ac:picMk id="11" creationId="{409FE50C-7816-4411-ACA5-3F1CD2CC966F}"/>
          </ac:picMkLst>
        </pc:picChg>
        <pc:picChg chg="add del mod">
          <ac:chgData name="David Torres" userId="7b1d36bd-0379-4654-b4a5-54cedbe63fdd" providerId="ADAL" clId="{87ED703C-4418-47A1-A875-8A6A314AA325}" dt="2020-09-03T19:38:42.725" v="629" actId="21"/>
          <ac:picMkLst>
            <pc:docMk/>
            <pc:sldMk cId="1820042433" sldId="1689"/>
            <ac:picMk id="13" creationId="{431B35A7-DA02-4891-9AFE-F5025001D702}"/>
          </ac:picMkLst>
        </pc:picChg>
        <pc:picChg chg="add del mod">
          <ac:chgData name="David Torres" userId="7b1d36bd-0379-4654-b4a5-54cedbe63fdd" providerId="ADAL" clId="{87ED703C-4418-47A1-A875-8A6A314AA325}" dt="2020-09-03T19:38:51.691" v="635" actId="478"/>
          <ac:picMkLst>
            <pc:docMk/>
            <pc:sldMk cId="1820042433" sldId="1689"/>
            <ac:picMk id="15" creationId="{D1030A2D-CC38-4128-A921-84B5D7FD73CA}"/>
          </ac:picMkLst>
        </pc:picChg>
        <pc:picChg chg="add del mod">
          <ac:chgData name="David Torres" userId="7b1d36bd-0379-4654-b4a5-54cedbe63fdd" providerId="ADAL" clId="{87ED703C-4418-47A1-A875-8A6A314AA325}" dt="2020-09-03T19:38:40.419" v="627" actId="478"/>
          <ac:picMkLst>
            <pc:docMk/>
            <pc:sldMk cId="1820042433" sldId="1689"/>
            <ac:picMk id="22" creationId="{A2326BB3-9267-4F7A-AC3B-7EC8E02F5B05}"/>
          </ac:picMkLst>
        </pc:picChg>
        <pc:picChg chg="add mod">
          <ac:chgData name="David Torres" userId="7b1d36bd-0379-4654-b4a5-54cedbe63fdd" providerId="ADAL" clId="{87ED703C-4418-47A1-A875-8A6A314AA325}" dt="2020-09-03T23:26:08.139" v="780" actId="2085"/>
          <ac:picMkLst>
            <pc:docMk/>
            <pc:sldMk cId="1820042433" sldId="1689"/>
            <ac:picMk id="26" creationId="{6753A06D-4600-4F05-97CA-306BAE1EAC4C}"/>
          </ac:picMkLst>
        </pc:picChg>
        <pc:picChg chg="add mod">
          <ac:chgData name="David Torres" userId="7b1d36bd-0379-4654-b4a5-54cedbe63fdd" providerId="ADAL" clId="{87ED703C-4418-47A1-A875-8A6A314AA325}" dt="2020-09-03T23:26:09.878" v="781" actId="2085"/>
          <ac:picMkLst>
            <pc:docMk/>
            <pc:sldMk cId="1820042433" sldId="1689"/>
            <ac:picMk id="32" creationId="{3025EC73-BE90-4530-9384-4CAB398A8D85}"/>
          </ac:picMkLst>
        </pc:picChg>
        <pc:cxnChg chg="add mod ord">
          <ac:chgData name="David Torres" userId="7b1d36bd-0379-4654-b4a5-54cedbe63fdd" providerId="ADAL" clId="{87ED703C-4418-47A1-A875-8A6A314AA325}" dt="2020-09-03T19:44:06.379" v="754" actId="1036"/>
          <ac:cxnSpMkLst>
            <pc:docMk/>
            <pc:sldMk cId="1820042433" sldId="1689"/>
            <ac:cxnSpMk id="37" creationId="{E3C8E5D2-6485-4043-ADA6-63C164BA80A6}"/>
          </ac:cxnSpMkLst>
        </pc:cxnChg>
      </pc:sldChg>
      <pc:sldChg chg="addSp delSp modSp mod modClrScheme chgLayout">
        <pc:chgData name="David Torres" userId="7b1d36bd-0379-4654-b4a5-54cedbe63fdd" providerId="ADAL" clId="{87ED703C-4418-47A1-A875-8A6A314AA325}" dt="2020-09-08T23:09:11.168" v="846" actId="2711"/>
        <pc:sldMkLst>
          <pc:docMk/>
          <pc:sldMk cId="1437030996" sldId="1692"/>
        </pc:sldMkLst>
        <pc:spChg chg="mod ord">
          <ac:chgData name="David Torres" userId="7b1d36bd-0379-4654-b4a5-54cedbe63fdd" providerId="ADAL" clId="{87ED703C-4418-47A1-A875-8A6A314AA325}" dt="2020-09-08T23:09:11.168" v="846" actId="2711"/>
          <ac:spMkLst>
            <pc:docMk/>
            <pc:sldMk cId="1437030996" sldId="1692"/>
            <ac:spMk id="2" creationId="{FAA6BF28-E756-4034-9D98-4C1D3D4F68F9}"/>
          </ac:spMkLst>
        </pc:spChg>
        <pc:spChg chg="mod ord">
          <ac:chgData name="David Torres" userId="7b1d36bd-0379-4654-b4a5-54cedbe63fdd" providerId="ADAL" clId="{87ED703C-4418-47A1-A875-8A6A314AA325}" dt="2020-09-03T23:29:04.365" v="810" actId="255"/>
          <ac:spMkLst>
            <pc:docMk/>
            <pc:sldMk cId="1437030996" sldId="1692"/>
            <ac:spMk id="3" creationId="{6A043AF8-7726-49A9-A77D-0BD9B5882874}"/>
          </ac:spMkLst>
        </pc:spChg>
        <pc:spChg chg="mod">
          <ac:chgData name="David Torres" userId="7b1d36bd-0379-4654-b4a5-54cedbe63fdd" providerId="ADAL" clId="{87ED703C-4418-47A1-A875-8A6A314AA325}" dt="2020-08-31T22:55:38.659" v="516" actId="1582"/>
          <ac:spMkLst>
            <pc:docMk/>
            <pc:sldMk cId="1437030996" sldId="1692"/>
            <ac:spMk id="4" creationId="{31E3F6D8-1D5D-45C3-8F73-9D600D6E6CD3}"/>
          </ac:spMkLst>
        </pc:spChg>
        <pc:spChg chg="mod">
          <ac:chgData name="David Torres" userId="7b1d36bd-0379-4654-b4a5-54cedbe63fdd" providerId="ADAL" clId="{87ED703C-4418-47A1-A875-8A6A314AA325}" dt="2020-08-31T22:55:55.668" v="519" actId="1076"/>
          <ac:spMkLst>
            <pc:docMk/>
            <pc:sldMk cId="1437030996" sldId="1692"/>
            <ac:spMk id="6" creationId="{F44597B5-718A-4E42-9508-4DE7BE87EFE7}"/>
          </ac:spMkLst>
        </pc:spChg>
        <pc:spChg chg="mod">
          <ac:chgData name="David Torres" userId="7b1d36bd-0379-4654-b4a5-54cedbe63fdd" providerId="ADAL" clId="{87ED703C-4418-47A1-A875-8A6A314AA325}" dt="2020-08-31T22:55:51.619" v="518" actId="1076"/>
          <ac:spMkLst>
            <pc:docMk/>
            <pc:sldMk cId="1437030996" sldId="1692"/>
            <ac:spMk id="7" creationId="{46AD0A33-89E8-4076-BA64-AE40E6C189A9}"/>
          </ac:spMkLst>
        </pc:spChg>
        <pc:cxnChg chg="mod">
          <ac:chgData name="David Torres" userId="7b1d36bd-0379-4654-b4a5-54cedbe63fdd" providerId="ADAL" clId="{87ED703C-4418-47A1-A875-8A6A314AA325}" dt="2020-08-31T22:55:42.456" v="517" actId="1582"/>
          <ac:cxnSpMkLst>
            <pc:docMk/>
            <pc:sldMk cId="1437030996" sldId="1692"/>
            <ac:cxnSpMk id="5" creationId="{8A43CE51-FCBD-4BA2-9F9E-C02FBC47D8C4}"/>
          </ac:cxnSpMkLst>
        </pc:cxnChg>
        <pc:cxnChg chg="add del mod">
          <ac:chgData name="David Torres" userId="7b1d36bd-0379-4654-b4a5-54cedbe63fdd" providerId="ADAL" clId="{87ED703C-4418-47A1-A875-8A6A314AA325}" dt="2020-08-31T22:56:16.045" v="523" actId="478"/>
          <ac:cxnSpMkLst>
            <pc:docMk/>
            <pc:sldMk cId="1437030996" sldId="1692"/>
            <ac:cxnSpMk id="11" creationId="{C2BE858C-2C8D-4671-BFF4-929ACE155B5F}"/>
          </ac:cxnSpMkLst>
        </pc:cxnChg>
      </pc:sldChg>
      <pc:sldChg chg="modSp del mod">
        <pc:chgData name="David Torres" userId="7b1d36bd-0379-4654-b4a5-54cedbe63fdd" providerId="ADAL" clId="{87ED703C-4418-47A1-A875-8A6A314AA325}" dt="2020-08-26T20:14:45.694" v="328" actId="47"/>
        <pc:sldMkLst>
          <pc:docMk/>
          <pc:sldMk cId="580965675" sldId="2076136193"/>
        </pc:sldMkLst>
        <pc:picChg chg="mod">
          <ac:chgData name="David Torres" userId="7b1d36bd-0379-4654-b4a5-54cedbe63fdd" providerId="ADAL" clId="{87ED703C-4418-47A1-A875-8A6A314AA325}" dt="2020-08-19T00:58:48.708" v="24" actId="14100"/>
          <ac:picMkLst>
            <pc:docMk/>
            <pc:sldMk cId="580965675" sldId="2076136193"/>
            <ac:picMk id="6" creationId="{30FE1434-347E-485B-B3A0-C90FF22A570C}"/>
          </ac:picMkLst>
        </pc:picChg>
      </pc:sldChg>
      <pc:sldChg chg="modSp del mod">
        <pc:chgData name="David Torres" userId="7b1d36bd-0379-4654-b4a5-54cedbe63fdd" providerId="ADAL" clId="{87ED703C-4418-47A1-A875-8A6A314AA325}" dt="2020-08-26T20:22:42.268" v="441" actId="47"/>
        <pc:sldMkLst>
          <pc:docMk/>
          <pc:sldMk cId="4008366848" sldId="2076136202"/>
        </pc:sldMkLst>
        <pc:spChg chg="mod">
          <ac:chgData name="David Torres" userId="7b1d36bd-0379-4654-b4a5-54cedbe63fdd" providerId="ADAL" clId="{87ED703C-4418-47A1-A875-8A6A314AA325}" dt="2020-08-26T20:19:43.014" v="350" actId="21"/>
          <ac:spMkLst>
            <pc:docMk/>
            <pc:sldMk cId="4008366848" sldId="2076136202"/>
            <ac:spMk id="4" creationId="{D2265E69-A2EF-43C2-A2AB-DD62FBB0D1F0}"/>
          </ac:spMkLst>
        </pc:spChg>
      </pc:sldChg>
      <pc:sldChg chg="modSp mod">
        <pc:chgData name="David Torres" userId="7b1d36bd-0379-4654-b4a5-54cedbe63fdd" providerId="ADAL" clId="{87ED703C-4418-47A1-A875-8A6A314AA325}" dt="2020-08-26T21:37:25.787" v="454" actId="108"/>
        <pc:sldMkLst>
          <pc:docMk/>
          <pc:sldMk cId="3802454632" sldId="2076136203"/>
        </pc:sldMkLst>
        <pc:spChg chg="mod">
          <ac:chgData name="David Torres" userId="7b1d36bd-0379-4654-b4a5-54cedbe63fdd" providerId="ADAL" clId="{87ED703C-4418-47A1-A875-8A6A314AA325}" dt="2020-08-26T21:37:25.787" v="454" actId="108"/>
          <ac:spMkLst>
            <pc:docMk/>
            <pc:sldMk cId="3802454632" sldId="2076136203"/>
            <ac:spMk id="6" creationId="{C6E03679-9D24-479F-BD4B-807FC49F9699}"/>
          </ac:spMkLst>
        </pc:spChg>
      </pc:sldChg>
      <pc:sldChg chg="modSp add mod setBg">
        <pc:chgData name="David Torres" userId="7b1d36bd-0379-4654-b4a5-54cedbe63fdd" providerId="ADAL" clId="{87ED703C-4418-47A1-A875-8A6A314AA325}" dt="2020-09-08T23:08:11.573" v="836" actId="255"/>
        <pc:sldMkLst>
          <pc:docMk/>
          <pc:sldMk cId="1432081571" sldId="2076136204"/>
        </pc:sldMkLst>
        <pc:spChg chg="mod">
          <ac:chgData name="David Torres" userId="7b1d36bd-0379-4654-b4a5-54cedbe63fdd" providerId="ADAL" clId="{87ED703C-4418-47A1-A875-8A6A314AA325}" dt="2020-09-08T23:08:11.573" v="836" actId="255"/>
          <ac:spMkLst>
            <pc:docMk/>
            <pc:sldMk cId="1432081571" sldId="2076136204"/>
            <ac:spMk id="2" creationId="{4BD63339-6EC8-4875-A0B8-23B00A40BEB3}"/>
          </ac:spMkLst>
        </pc:spChg>
      </pc:sldChg>
      <pc:sldChg chg="addSp delSp modSp add mod">
        <pc:chgData name="David Torres" userId="7b1d36bd-0379-4654-b4a5-54cedbe63fdd" providerId="ADAL" clId="{87ED703C-4418-47A1-A875-8A6A314AA325}" dt="2020-08-26T21:38:41.243" v="460"/>
        <pc:sldMkLst>
          <pc:docMk/>
          <pc:sldMk cId="62285243" sldId="2076136252"/>
        </pc:sldMkLst>
        <pc:spChg chg="del mod">
          <ac:chgData name="David Torres" userId="7b1d36bd-0379-4654-b4a5-54cedbe63fdd" providerId="ADAL" clId="{87ED703C-4418-47A1-A875-8A6A314AA325}" dt="2020-08-26T21:38:29.236" v="456" actId="478"/>
          <ac:spMkLst>
            <pc:docMk/>
            <pc:sldMk cId="62285243" sldId="2076136252"/>
            <ac:spMk id="3" creationId="{CCC69D20-4D22-41F3-B6B1-6B061270A102}"/>
          </ac:spMkLst>
        </pc:spChg>
        <pc:spChg chg="add del mod">
          <ac:chgData name="David Torres" userId="7b1d36bd-0379-4654-b4a5-54cedbe63fdd" providerId="ADAL" clId="{87ED703C-4418-47A1-A875-8A6A314AA325}" dt="2020-08-26T21:38:32.092" v="457" actId="478"/>
          <ac:spMkLst>
            <pc:docMk/>
            <pc:sldMk cId="62285243" sldId="2076136252"/>
            <ac:spMk id="4" creationId="{141E88C9-BC74-46C9-97BE-E408B676C152}"/>
          </ac:spMkLst>
        </pc:spChg>
        <pc:spChg chg="add del mod">
          <ac:chgData name="David Torres" userId="7b1d36bd-0379-4654-b4a5-54cedbe63fdd" providerId="ADAL" clId="{87ED703C-4418-47A1-A875-8A6A314AA325}" dt="2020-08-26T21:38:38.206" v="459"/>
          <ac:spMkLst>
            <pc:docMk/>
            <pc:sldMk cId="62285243" sldId="2076136252"/>
            <ac:spMk id="5" creationId="{C93C22C4-D48A-4011-98D0-EB5EC8EF3954}"/>
          </ac:spMkLst>
        </pc:spChg>
        <pc:spChg chg="add mod">
          <ac:chgData name="David Torres" userId="7b1d36bd-0379-4654-b4a5-54cedbe63fdd" providerId="ADAL" clId="{87ED703C-4418-47A1-A875-8A6A314AA325}" dt="2020-08-26T21:38:41.243" v="460"/>
          <ac:spMkLst>
            <pc:docMk/>
            <pc:sldMk cId="62285243" sldId="2076136252"/>
            <ac:spMk id="6" creationId="{B9FC9005-37C6-47D8-9F5F-71DAE43525A9}"/>
          </ac:spMkLst>
        </pc:spChg>
      </pc:sldChg>
      <pc:sldChg chg="add">
        <pc:chgData name="David Torres" userId="7b1d36bd-0379-4654-b4a5-54cedbe63fdd" providerId="ADAL" clId="{87ED703C-4418-47A1-A875-8A6A314AA325}" dt="2020-08-25T01:06:13.311" v="276"/>
        <pc:sldMkLst>
          <pc:docMk/>
          <pc:sldMk cId="1027823388" sldId="2076136254"/>
        </pc:sldMkLst>
      </pc:sldChg>
      <pc:sldChg chg="addSp delSp modSp add del mod modNotesTx">
        <pc:chgData name="David Torres" userId="7b1d36bd-0379-4654-b4a5-54cedbe63fdd" providerId="ADAL" clId="{87ED703C-4418-47A1-A875-8A6A314AA325}" dt="2020-08-26T21:08:00.839" v="446" actId="47"/>
        <pc:sldMkLst>
          <pc:docMk/>
          <pc:sldMk cId="1701507204" sldId="2076136258"/>
        </pc:sldMkLst>
        <pc:spChg chg="mod">
          <ac:chgData name="David Torres" userId="7b1d36bd-0379-4654-b4a5-54cedbe63fdd" providerId="ADAL" clId="{87ED703C-4418-47A1-A875-8A6A314AA325}" dt="2020-08-26T20:20:55.469" v="401" actId="14100"/>
          <ac:spMkLst>
            <pc:docMk/>
            <pc:sldMk cId="1701507204" sldId="2076136258"/>
            <ac:spMk id="3" creationId="{EA4EE321-155B-4364-9066-B9A6C556C3F6}"/>
          </ac:spMkLst>
        </pc:spChg>
        <pc:spChg chg="mod">
          <ac:chgData name="David Torres" userId="7b1d36bd-0379-4654-b4a5-54cedbe63fdd" providerId="ADAL" clId="{87ED703C-4418-47A1-A875-8A6A314AA325}" dt="2020-08-26T20:20:48.638" v="389" actId="1037"/>
          <ac:spMkLst>
            <pc:docMk/>
            <pc:sldMk cId="1701507204" sldId="2076136258"/>
            <ac:spMk id="9" creationId="{3594727C-1B71-4E5A-92F4-67370B42CCC9}"/>
          </ac:spMkLst>
        </pc:spChg>
        <pc:spChg chg="add del mod">
          <ac:chgData name="David Torres" userId="7b1d36bd-0379-4654-b4a5-54cedbe63fdd" providerId="ADAL" clId="{87ED703C-4418-47A1-A875-8A6A314AA325}" dt="2020-08-26T20:14:36.911" v="327"/>
          <ac:spMkLst>
            <pc:docMk/>
            <pc:sldMk cId="1701507204" sldId="2076136258"/>
            <ac:spMk id="11" creationId="{02F5D0B5-1093-42D6-90EE-8C158AF82821}"/>
          </ac:spMkLst>
        </pc:spChg>
        <pc:picChg chg="add mod">
          <ac:chgData name="David Torres" userId="7b1d36bd-0379-4654-b4a5-54cedbe63fdd" providerId="ADAL" clId="{87ED703C-4418-47A1-A875-8A6A314AA325}" dt="2020-08-26T20:13:37.888" v="317" actId="1076"/>
          <ac:picMkLst>
            <pc:docMk/>
            <pc:sldMk cId="1701507204" sldId="2076136258"/>
            <ac:picMk id="2" creationId="{B44B5CBD-4553-44B7-BDCE-52951C276147}"/>
          </ac:picMkLst>
        </pc:picChg>
        <pc:picChg chg="add mod">
          <ac:chgData name="David Torres" userId="7b1d36bd-0379-4654-b4a5-54cedbe63fdd" providerId="ADAL" clId="{87ED703C-4418-47A1-A875-8A6A314AA325}" dt="2020-08-26T21:04:23.270" v="443" actId="1076"/>
          <ac:picMkLst>
            <pc:docMk/>
            <pc:sldMk cId="1701507204" sldId="2076136258"/>
            <ac:picMk id="4" creationId="{BB2AD1F0-EE55-4EDC-9E8E-A98EDD2613D4}"/>
          </ac:picMkLst>
        </pc:picChg>
        <pc:picChg chg="del">
          <ac:chgData name="David Torres" userId="7b1d36bd-0379-4654-b4a5-54cedbe63fdd" providerId="ADAL" clId="{87ED703C-4418-47A1-A875-8A6A314AA325}" dt="2020-08-26T20:10:52.765" v="291" actId="478"/>
          <ac:picMkLst>
            <pc:docMk/>
            <pc:sldMk cId="1701507204" sldId="2076136258"/>
            <ac:picMk id="17" creationId="{E954E9FD-154D-414E-BD75-E10C8514E270}"/>
          </ac:picMkLst>
        </pc:picChg>
      </pc:sldChg>
      <pc:sldChg chg="modSp add mod modAnim">
        <pc:chgData name="David Torres" userId="7b1d36bd-0379-4654-b4a5-54cedbe63fdd" providerId="ADAL" clId="{87ED703C-4418-47A1-A875-8A6A314AA325}" dt="2020-09-08T23:09:18.225" v="847" actId="2711"/>
        <pc:sldMkLst>
          <pc:docMk/>
          <pc:sldMk cId="616012416" sldId="2076136259"/>
        </pc:sldMkLst>
        <pc:spChg chg="mod">
          <ac:chgData name="David Torres" userId="7b1d36bd-0379-4654-b4a5-54cedbe63fdd" providerId="ADAL" clId="{87ED703C-4418-47A1-A875-8A6A314AA325}" dt="2020-09-08T23:09:18.225" v="847" actId="2711"/>
          <ac:spMkLst>
            <pc:docMk/>
            <pc:sldMk cId="616012416" sldId="2076136259"/>
            <ac:spMk id="2" creationId="{819518F0-988B-4F8A-BD16-661F7CF6DB45}"/>
          </ac:spMkLst>
        </pc:spChg>
        <pc:spChg chg="mod">
          <ac:chgData name="David Torres" userId="7b1d36bd-0379-4654-b4a5-54cedbe63fdd" providerId="ADAL" clId="{87ED703C-4418-47A1-A875-8A6A314AA325}" dt="2020-09-03T23:28:57.891" v="809" actId="1076"/>
          <ac:spMkLst>
            <pc:docMk/>
            <pc:sldMk cId="616012416" sldId="2076136259"/>
            <ac:spMk id="4" creationId="{8D4B6331-884D-4659-A249-58AAA9D5F671}"/>
          </ac:spMkLst>
        </pc:spChg>
        <pc:spChg chg="mod">
          <ac:chgData name="David Torres" userId="7b1d36bd-0379-4654-b4a5-54cedbe63fdd" providerId="ADAL" clId="{87ED703C-4418-47A1-A875-8A6A314AA325}" dt="2020-09-03T23:30:09.783" v="814" actId="255"/>
          <ac:spMkLst>
            <pc:docMk/>
            <pc:sldMk cId="616012416" sldId="2076136259"/>
            <ac:spMk id="9" creationId="{264981F1-3CD8-431A-90FB-DC5A6BF42DDE}"/>
          </ac:spMkLst>
        </pc:spChg>
        <pc:spChg chg="mod">
          <ac:chgData name="David Torres" userId="7b1d36bd-0379-4654-b4a5-54cedbe63fdd" providerId="ADAL" clId="{87ED703C-4418-47A1-A875-8A6A314AA325}" dt="2020-09-03T23:30:20.247" v="816" actId="1076"/>
          <ac:spMkLst>
            <pc:docMk/>
            <pc:sldMk cId="616012416" sldId="2076136259"/>
            <ac:spMk id="11" creationId="{61F779EE-1EE5-4542-924F-21D9918B86AF}"/>
          </ac:spMkLst>
        </pc:spChg>
        <pc:picChg chg="mod">
          <ac:chgData name="David Torres" userId="7b1d36bd-0379-4654-b4a5-54cedbe63fdd" providerId="ADAL" clId="{87ED703C-4418-47A1-A875-8A6A314AA325}" dt="2020-08-25T17:23:49.350" v="279" actId="1076"/>
          <ac:picMkLst>
            <pc:docMk/>
            <pc:sldMk cId="616012416" sldId="2076136259"/>
            <ac:picMk id="7" creationId="{A35EEC33-D6B5-4471-A5D2-717CAC33D895}"/>
          </ac:picMkLst>
        </pc:picChg>
        <pc:cxnChg chg="mod">
          <ac:chgData name="David Torres" userId="7b1d36bd-0379-4654-b4a5-54cedbe63fdd" providerId="ADAL" clId="{87ED703C-4418-47A1-A875-8A6A314AA325}" dt="2020-09-03T23:30:29.676" v="817" actId="1582"/>
          <ac:cxnSpMkLst>
            <pc:docMk/>
            <pc:sldMk cId="616012416" sldId="2076136259"/>
            <ac:cxnSpMk id="13" creationId="{1521A934-F052-44EA-9D79-E835CBFE86DA}"/>
          </ac:cxnSpMkLst>
        </pc:cxnChg>
      </pc:sldChg>
      <pc:sldChg chg="addSp delSp modSp add del mod modAnim modNotesTx">
        <pc:chgData name="David Torres" userId="7b1d36bd-0379-4654-b4a5-54cedbe63fdd" providerId="ADAL" clId="{87ED703C-4418-47A1-A875-8A6A314AA325}" dt="2020-09-08T23:02:31.725" v="829" actId="47"/>
        <pc:sldMkLst>
          <pc:docMk/>
          <pc:sldMk cId="473060377" sldId="2076136260"/>
        </pc:sldMkLst>
        <pc:spChg chg="del mod">
          <ac:chgData name="David Torres" userId="7b1d36bd-0379-4654-b4a5-54cedbe63fdd" providerId="ADAL" clId="{87ED703C-4418-47A1-A875-8A6A314AA325}" dt="2020-08-26T20:19:50.304" v="354" actId="478"/>
          <ac:spMkLst>
            <pc:docMk/>
            <pc:sldMk cId="473060377" sldId="2076136260"/>
            <ac:spMk id="3" creationId="{EA4EE321-155B-4364-9066-B9A6C556C3F6}"/>
          </ac:spMkLst>
        </pc:spChg>
        <pc:spChg chg="mod">
          <ac:chgData name="David Torres" userId="7b1d36bd-0379-4654-b4a5-54cedbe63fdd" providerId="ADAL" clId="{87ED703C-4418-47A1-A875-8A6A314AA325}" dt="2020-08-26T20:22:03.022" v="437" actId="1036"/>
          <ac:spMkLst>
            <pc:docMk/>
            <pc:sldMk cId="473060377" sldId="2076136260"/>
            <ac:spMk id="9" creationId="{3594727C-1B71-4E5A-92F4-67370B42CCC9}"/>
          </ac:spMkLst>
        </pc:spChg>
        <pc:spChg chg="add mod">
          <ac:chgData name="David Torres" userId="7b1d36bd-0379-4654-b4a5-54cedbe63fdd" providerId="ADAL" clId="{87ED703C-4418-47A1-A875-8A6A314AA325}" dt="2020-09-03T19:33:00.163" v="562" actId="20577"/>
          <ac:spMkLst>
            <pc:docMk/>
            <pc:sldMk cId="473060377" sldId="2076136260"/>
            <ac:spMk id="10" creationId="{2A5A69D4-017E-4BB0-9447-D0638E003F8C}"/>
          </ac:spMkLst>
        </pc:spChg>
        <pc:picChg chg="del">
          <ac:chgData name="David Torres" userId="7b1d36bd-0379-4654-b4a5-54cedbe63fdd" providerId="ADAL" clId="{87ED703C-4418-47A1-A875-8A6A314AA325}" dt="2020-08-26T20:19:00.942" v="330" actId="478"/>
          <ac:picMkLst>
            <pc:docMk/>
            <pc:sldMk cId="473060377" sldId="2076136260"/>
            <ac:picMk id="2" creationId="{B44B5CBD-4553-44B7-BDCE-52951C276147}"/>
          </ac:picMkLst>
        </pc:picChg>
        <pc:picChg chg="del">
          <ac:chgData name="David Torres" userId="7b1d36bd-0379-4654-b4a5-54cedbe63fdd" providerId="ADAL" clId="{87ED703C-4418-47A1-A875-8A6A314AA325}" dt="2020-08-26T20:19:01.742" v="331" actId="478"/>
          <ac:picMkLst>
            <pc:docMk/>
            <pc:sldMk cId="473060377" sldId="2076136260"/>
            <ac:picMk id="4" creationId="{BB2AD1F0-EE55-4EDC-9E8E-A98EDD2613D4}"/>
          </ac:picMkLst>
        </pc:picChg>
        <pc:picChg chg="add mod modCrop">
          <ac:chgData name="David Torres" userId="7b1d36bd-0379-4654-b4a5-54cedbe63fdd" providerId="ADAL" clId="{87ED703C-4418-47A1-A875-8A6A314AA325}" dt="2020-08-26T20:19:31.071" v="348" actId="732"/>
          <ac:picMkLst>
            <pc:docMk/>
            <pc:sldMk cId="473060377" sldId="2076136260"/>
            <ac:picMk id="5" creationId="{F2D61BFD-1DBA-4FD8-8BBE-03943F93649A}"/>
          </ac:picMkLst>
        </pc:picChg>
      </pc:sldChg>
      <pc:sldChg chg="add del">
        <pc:chgData name="David Torres" userId="7b1d36bd-0379-4654-b4a5-54cedbe63fdd" providerId="ADAL" clId="{87ED703C-4418-47A1-A875-8A6A314AA325}" dt="2020-08-26T21:07:10.233" v="445" actId="47"/>
        <pc:sldMkLst>
          <pc:docMk/>
          <pc:sldMk cId="3646807029" sldId="2076136265"/>
        </pc:sldMkLst>
      </pc:sldChg>
      <pc:sldChg chg="addSp delSp modSp add mod delAnim modAnim">
        <pc:chgData name="David Torres" userId="7b1d36bd-0379-4654-b4a5-54cedbe63fdd" providerId="ADAL" clId="{87ED703C-4418-47A1-A875-8A6A314AA325}" dt="2020-09-08T23:09:02.502" v="845" actId="2711"/>
        <pc:sldMkLst>
          <pc:docMk/>
          <pc:sldMk cId="2044399391" sldId="2076136266"/>
        </pc:sldMkLst>
        <pc:spChg chg="del mod">
          <ac:chgData name="David Torres" userId="7b1d36bd-0379-4654-b4a5-54cedbe63fdd" providerId="ADAL" clId="{87ED703C-4418-47A1-A875-8A6A314AA325}" dt="2020-09-03T23:28:16.275" v="798" actId="21"/>
          <ac:spMkLst>
            <pc:docMk/>
            <pc:sldMk cId="2044399391" sldId="2076136266"/>
            <ac:spMk id="3" creationId="{EA4EE321-155B-4364-9066-B9A6C556C3F6}"/>
          </ac:spMkLst>
        </pc:spChg>
        <pc:spChg chg="add del mod">
          <ac:chgData name="David Torres" userId="7b1d36bd-0379-4654-b4a5-54cedbe63fdd" providerId="ADAL" clId="{87ED703C-4418-47A1-A875-8A6A314AA325}" dt="2020-09-03T23:28:30.463" v="801" actId="478"/>
          <ac:spMkLst>
            <pc:docMk/>
            <pc:sldMk cId="2044399391" sldId="2076136266"/>
            <ac:spMk id="8" creationId="{8E1E2924-E1EB-4724-AB47-6BC7A58057A6}"/>
          </ac:spMkLst>
        </pc:spChg>
        <pc:spChg chg="mod">
          <ac:chgData name="David Torres" userId="7b1d36bd-0379-4654-b4a5-54cedbe63fdd" providerId="ADAL" clId="{87ED703C-4418-47A1-A875-8A6A314AA325}" dt="2020-09-08T23:09:02.502" v="845" actId="2711"/>
          <ac:spMkLst>
            <pc:docMk/>
            <pc:sldMk cId="2044399391" sldId="2076136266"/>
            <ac:spMk id="9" creationId="{3594727C-1B71-4E5A-92F4-67370B42CCC9}"/>
          </ac:spMkLst>
        </pc:spChg>
        <pc:spChg chg="add mod">
          <ac:chgData name="David Torres" userId="7b1d36bd-0379-4654-b4a5-54cedbe63fdd" providerId="ADAL" clId="{87ED703C-4418-47A1-A875-8A6A314AA325}" dt="2020-09-03T23:32:50.184" v="819" actId="255"/>
          <ac:spMkLst>
            <pc:docMk/>
            <pc:sldMk cId="2044399391" sldId="2076136266"/>
            <ac:spMk id="10" creationId="{237E25D4-2E08-4248-B0E5-3D36F9CFC050}"/>
          </ac:spMkLst>
        </pc:spChg>
      </pc:sldChg>
      <pc:sldChg chg="modSp add mod modAnim">
        <pc:chgData name="David Torres" userId="7b1d36bd-0379-4654-b4a5-54cedbe63fdd" providerId="ADAL" clId="{87ED703C-4418-47A1-A875-8A6A314AA325}" dt="2020-09-08T23:10:27.796" v="850"/>
        <pc:sldMkLst>
          <pc:docMk/>
          <pc:sldMk cId="3134178773" sldId="2076136267"/>
        </pc:sldMkLst>
        <pc:spChg chg="mod">
          <ac:chgData name="David Torres" userId="7b1d36bd-0379-4654-b4a5-54cedbe63fdd" providerId="ADAL" clId="{87ED703C-4418-47A1-A875-8A6A314AA325}" dt="2020-09-08T23:02:42.037" v="830" actId="14100"/>
          <ac:spMkLst>
            <pc:docMk/>
            <pc:sldMk cId="3134178773" sldId="2076136267"/>
            <ac:spMk id="6" creationId="{E82B3938-170B-474B-8BB8-03ABD8E254BB}"/>
          </ac:spMkLst>
        </pc:spChg>
        <pc:spChg chg="mod">
          <ac:chgData name="David Torres" userId="7b1d36bd-0379-4654-b4a5-54cedbe63fdd" providerId="ADAL" clId="{87ED703C-4418-47A1-A875-8A6A314AA325}" dt="2020-09-08T23:08:46.394" v="842" actId="255"/>
          <ac:spMkLst>
            <pc:docMk/>
            <pc:sldMk cId="3134178773" sldId="2076136267"/>
            <ac:spMk id="9" creationId="{3594727C-1B71-4E5A-92F4-67370B42CCC9}"/>
          </ac:spMkLst>
        </pc:spChg>
      </pc:sldChg>
      <pc:sldChg chg="modSp add mod">
        <pc:chgData name="David Torres" userId="7b1d36bd-0379-4654-b4a5-54cedbe63fdd" providerId="ADAL" clId="{87ED703C-4418-47A1-A875-8A6A314AA325}" dt="2020-09-08T23:08:15.104" v="837" actId="255"/>
        <pc:sldMkLst>
          <pc:docMk/>
          <pc:sldMk cId="3412983833" sldId="2076136268"/>
        </pc:sldMkLst>
        <pc:spChg chg="mod">
          <ac:chgData name="David Torres" userId="7b1d36bd-0379-4654-b4a5-54cedbe63fdd" providerId="ADAL" clId="{87ED703C-4418-47A1-A875-8A6A314AA325}" dt="2020-09-08T23:08:15.104" v="837" actId="255"/>
          <ac:spMkLst>
            <pc:docMk/>
            <pc:sldMk cId="3412983833" sldId="2076136268"/>
            <ac:spMk id="2" creationId="{5CDDADC3-B75D-4820-8FA5-D71DFA78146D}"/>
          </ac:spMkLst>
        </pc:spChg>
        <pc:spChg chg="mod">
          <ac:chgData name="David Torres" userId="7b1d36bd-0379-4654-b4a5-54cedbe63fdd" providerId="ADAL" clId="{87ED703C-4418-47A1-A875-8A6A314AA325}" dt="2020-09-08T23:07:13.389" v="833" actId="2711"/>
          <ac:spMkLst>
            <pc:docMk/>
            <pc:sldMk cId="3412983833" sldId="2076136268"/>
            <ac:spMk id="4" creationId="{DA0FB38D-9E45-4DE0-9311-D6D1C43B2876}"/>
          </ac:spMkLst>
        </pc:spChg>
      </pc:sldChg>
      <pc:sldMasterChg chg="delSldLayout modSldLayout">
        <pc:chgData name="David Torres" userId="7b1d36bd-0379-4654-b4a5-54cedbe63fdd" providerId="ADAL" clId="{87ED703C-4418-47A1-A875-8A6A314AA325}" dt="2020-09-03T23:44:51.032" v="826" actId="478"/>
        <pc:sldMasterMkLst>
          <pc:docMk/>
          <pc:sldMasterMk cId="2096883570" sldId="2147483669"/>
        </pc:sldMasterMkLst>
        <pc:sldLayoutChg chg="modSp">
          <pc:chgData name="David Torres" userId="7b1d36bd-0379-4654-b4a5-54cedbe63fdd" providerId="ADAL" clId="{87ED703C-4418-47A1-A875-8A6A314AA325}" dt="2020-09-03T23:29:26.683" v="811" actId="255"/>
          <pc:sldLayoutMkLst>
            <pc:docMk/>
            <pc:sldMasterMk cId="2096883570" sldId="2147483669"/>
            <pc:sldLayoutMk cId="198751821" sldId="2147483671"/>
          </pc:sldLayoutMkLst>
          <pc:spChg chg="mod">
            <ac:chgData name="David Torres" userId="7b1d36bd-0379-4654-b4a5-54cedbe63fdd" providerId="ADAL" clId="{87ED703C-4418-47A1-A875-8A6A314AA325}" dt="2020-09-03T23:29:26.683" v="811" actId="255"/>
            <ac:spMkLst>
              <pc:docMk/>
              <pc:sldMasterMk cId="2096883570" sldId="2147483669"/>
              <pc:sldLayoutMk cId="198751821" sldId="2147483671"/>
              <ac:spMk id="2" creationId="{00000000-0000-0000-0000-000000000000}"/>
            </ac:spMkLst>
          </pc:spChg>
        </pc:sldLayoutChg>
        <pc:sldLayoutChg chg="del">
          <pc:chgData name="David Torres" userId="7b1d36bd-0379-4654-b4a5-54cedbe63fdd" providerId="ADAL" clId="{87ED703C-4418-47A1-A875-8A6A314AA325}" dt="2020-08-25T00:58:25.107" v="31" actId="47"/>
          <pc:sldLayoutMkLst>
            <pc:docMk/>
            <pc:sldMasterMk cId="2096883570" sldId="2147483669"/>
            <pc:sldLayoutMk cId="2820597378" sldId="2147483728"/>
          </pc:sldLayoutMkLst>
        </pc:sldLayoutChg>
        <pc:sldLayoutChg chg="del">
          <pc:chgData name="David Torres" userId="7b1d36bd-0379-4654-b4a5-54cedbe63fdd" providerId="ADAL" clId="{87ED703C-4418-47A1-A875-8A6A314AA325}" dt="2020-08-25T01:06:16.807" v="277" actId="47"/>
          <pc:sldLayoutMkLst>
            <pc:docMk/>
            <pc:sldMasterMk cId="2096883570" sldId="2147483669"/>
            <pc:sldLayoutMk cId="2997461498" sldId="2147483729"/>
          </pc:sldLayoutMkLst>
        </pc:sldLayoutChg>
        <pc:sldLayoutChg chg="modSp mod">
          <pc:chgData name="David Torres" userId="7b1d36bd-0379-4654-b4a5-54cedbe63fdd" providerId="ADAL" clId="{87ED703C-4418-47A1-A875-8A6A314AA325}" dt="2020-09-03T23:44:09.266" v="821" actId="2711"/>
          <pc:sldLayoutMkLst>
            <pc:docMk/>
            <pc:sldMasterMk cId="2096883570" sldId="2147483669"/>
            <pc:sldLayoutMk cId="2778555381" sldId="2147483730"/>
          </pc:sldLayoutMkLst>
          <pc:spChg chg="mod">
            <ac:chgData name="David Torres" userId="7b1d36bd-0379-4654-b4a5-54cedbe63fdd" providerId="ADAL" clId="{87ED703C-4418-47A1-A875-8A6A314AA325}" dt="2020-09-03T23:44:09.266" v="821" actId="2711"/>
            <ac:spMkLst>
              <pc:docMk/>
              <pc:sldMasterMk cId="2096883570" sldId="2147483669"/>
              <pc:sldLayoutMk cId="2778555381" sldId="2147483730"/>
              <ac:spMk id="11" creationId="{5FB29537-8A11-452F-B644-025CABC7A3BB}"/>
            </ac:spMkLst>
          </pc:spChg>
          <pc:picChg chg="mod">
            <ac:chgData name="David Torres" userId="7b1d36bd-0379-4654-b4a5-54cedbe63fdd" providerId="ADAL" clId="{87ED703C-4418-47A1-A875-8A6A314AA325}" dt="2020-08-25T17:25:06.523" v="282" actId="1076"/>
            <ac:picMkLst>
              <pc:docMk/>
              <pc:sldMasterMk cId="2096883570" sldId="2147483669"/>
              <pc:sldLayoutMk cId="2778555381" sldId="2147483730"/>
              <ac:picMk id="6" creationId="{C4AE9328-1FD5-4483-AC3A-DC565D5E0CF8}"/>
            </ac:picMkLst>
          </pc:picChg>
        </pc:sldLayoutChg>
        <pc:sldLayoutChg chg="delSp modSp mod">
          <pc:chgData name="David Torres" userId="7b1d36bd-0379-4654-b4a5-54cedbe63fdd" providerId="ADAL" clId="{87ED703C-4418-47A1-A875-8A6A314AA325}" dt="2020-09-03T23:44:51.032" v="826" actId="478"/>
          <pc:sldLayoutMkLst>
            <pc:docMk/>
            <pc:sldMasterMk cId="2096883570" sldId="2147483669"/>
            <pc:sldLayoutMk cId="2011639655" sldId="2147483731"/>
          </pc:sldLayoutMkLst>
          <pc:spChg chg="del mod">
            <ac:chgData name="David Torres" userId="7b1d36bd-0379-4654-b4a5-54cedbe63fdd" providerId="ADAL" clId="{87ED703C-4418-47A1-A875-8A6A314AA325}" dt="2020-09-03T23:44:51.032" v="826" actId="478"/>
            <ac:spMkLst>
              <pc:docMk/>
              <pc:sldMasterMk cId="2096883570" sldId="2147483669"/>
              <pc:sldLayoutMk cId="2011639655" sldId="2147483731"/>
              <ac:spMk id="2" creationId="{E491B1DB-EDB4-4290-96A4-FB7AB239E228}"/>
            </ac:spMkLst>
          </pc:spChg>
          <pc:spChg chg="del mod">
            <ac:chgData name="David Torres" userId="7b1d36bd-0379-4654-b4a5-54cedbe63fdd" providerId="ADAL" clId="{87ED703C-4418-47A1-A875-8A6A314AA325}" dt="2020-09-03T23:44:51.032" v="826" actId="478"/>
            <ac:spMkLst>
              <pc:docMk/>
              <pc:sldMasterMk cId="2096883570" sldId="2147483669"/>
              <pc:sldLayoutMk cId="2011639655" sldId="2147483731"/>
              <ac:spMk id="3" creationId="{ED2AFCD3-138D-4268-9957-DB9E219A4386}"/>
            </ac:spMkLst>
          </pc:spChg>
          <pc:spChg chg="del mod">
            <ac:chgData name="David Torres" userId="7b1d36bd-0379-4654-b4a5-54cedbe63fdd" providerId="ADAL" clId="{87ED703C-4418-47A1-A875-8A6A314AA325}" dt="2020-09-03T23:44:51.032" v="826" actId="478"/>
            <ac:spMkLst>
              <pc:docMk/>
              <pc:sldMasterMk cId="2096883570" sldId="2147483669"/>
              <pc:sldLayoutMk cId="2011639655" sldId="2147483731"/>
              <ac:spMk id="4" creationId="{B546A5F6-6108-4BA5-9553-CA666147C30A}"/>
            </ac:spMkLst>
          </pc:spChg>
          <pc:spChg chg="mod">
            <ac:chgData name="David Torres" userId="7b1d36bd-0379-4654-b4a5-54cedbe63fdd" providerId="ADAL" clId="{87ED703C-4418-47A1-A875-8A6A314AA325}" dt="2020-09-03T23:44:17.013" v="822" actId="2711"/>
            <ac:spMkLst>
              <pc:docMk/>
              <pc:sldMasterMk cId="2096883570" sldId="2147483669"/>
              <pc:sldLayoutMk cId="2011639655" sldId="2147483731"/>
              <ac:spMk id="7" creationId="{49FD6AA9-E119-4C46-BD72-81FBEFA4ECB2}"/>
            </ac:spMkLst>
          </pc:spChg>
        </pc:sldLayoutChg>
      </pc:sldMasterChg>
    </pc:docChg>
  </pc:docChgLst>
  <pc:docChgLst>
    <pc:chgData name="Nagendra Mishr" userId="4b02697a-fe50-4a1b-bd16-ac089b4788ad" providerId="ADAL" clId="{C6F546FD-15DE-4CDE-8979-437BD6FA4CAF}"/>
    <pc:docChg chg="undo custSel modSld sldOrd">
      <pc:chgData name="Nagendra Mishr" userId="4b02697a-fe50-4a1b-bd16-ac089b4788ad" providerId="ADAL" clId="{C6F546FD-15DE-4CDE-8979-437BD6FA4CAF}" dt="2021-08-05T14:54:07.606" v="6" actId="571"/>
      <pc:docMkLst>
        <pc:docMk/>
      </pc:docMkLst>
      <pc:sldChg chg="addSp modSp">
        <pc:chgData name="Nagendra Mishr" userId="4b02697a-fe50-4a1b-bd16-ac089b4788ad" providerId="ADAL" clId="{C6F546FD-15DE-4CDE-8979-437BD6FA4CAF}" dt="2021-08-05T14:54:07.606" v="6" actId="571"/>
        <pc:sldMkLst>
          <pc:docMk/>
          <pc:sldMk cId="1135486409" sldId="2076136215"/>
        </pc:sldMkLst>
        <pc:picChg chg="add mod">
          <ac:chgData name="Nagendra Mishr" userId="4b02697a-fe50-4a1b-bd16-ac089b4788ad" providerId="ADAL" clId="{C6F546FD-15DE-4CDE-8979-437BD6FA4CAF}" dt="2021-08-05T14:54:07.606" v="6" actId="571"/>
          <ac:picMkLst>
            <pc:docMk/>
            <pc:sldMk cId="1135486409" sldId="2076136215"/>
            <ac:picMk id="11" creationId="{6C32A9FA-EAB3-46B9-983E-CE6511B48675}"/>
          </ac:picMkLst>
        </pc:picChg>
      </pc:sldChg>
      <pc:sldChg chg="ord">
        <pc:chgData name="Nagendra Mishr" userId="4b02697a-fe50-4a1b-bd16-ac089b4788ad" providerId="ADAL" clId="{C6F546FD-15DE-4CDE-8979-437BD6FA4CAF}" dt="2021-08-04T15:42:37.740" v="4" actId="20578"/>
        <pc:sldMkLst>
          <pc:docMk/>
          <pc:sldMk cId="2660188781" sldId="2076136218"/>
        </pc:sldMkLst>
      </pc:sldChg>
      <pc:sldChg chg="modSp mod">
        <pc:chgData name="Nagendra Mishr" userId="4b02697a-fe50-4a1b-bd16-ac089b4788ad" providerId="ADAL" clId="{C6F546FD-15DE-4CDE-8979-437BD6FA4CAF}" dt="2021-08-03T19:27:56.821" v="1" actId="1076"/>
        <pc:sldMkLst>
          <pc:docMk/>
          <pc:sldMk cId="2944877281" sldId="2076136280"/>
        </pc:sldMkLst>
        <pc:spChg chg="mod">
          <ac:chgData name="Nagendra Mishr" userId="4b02697a-fe50-4a1b-bd16-ac089b4788ad" providerId="ADAL" clId="{C6F546FD-15DE-4CDE-8979-437BD6FA4CAF}" dt="2021-08-03T19:27:56.821" v="1" actId="1076"/>
          <ac:spMkLst>
            <pc:docMk/>
            <pc:sldMk cId="2944877281" sldId="2076136280"/>
            <ac:spMk id="17" creationId="{BC7B19C1-225B-4AE6-9F94-8D3BCE539746}"/>
          </ac:spMkLst>
        </pc:spChg>
      </pc:sldChg>
    </pc:docChg>
  </pc:docChgLst>
  <pc:docChgLst>
    <pc:chgData name="Unai Huete Beloki" userId="87562d48-eef3-4461-b49b-602404328d7a" providerId="ADAL" clId="{2B9C4EEC-BC38-4393-8D28-6AFBB6E4BF80}"/>
    <pc:docChg chg="modSld">
      <pc:chgData name="Unai Huete Beloki" userId="87562d48-eef3-4461-b49b-602404328d7a" providerId="ADAL" clId="{2B9C4EEC-BC38-4393-8D28-6AFBB6E4BF80}" dt="2021-07-02T11:58:14.131" v="7" actId="207"/>
      <pc:docMkLst>
        <pc:docMk/>
      </pc:docMkLst>
      <pc:sldChg chg="modSp">
        <pc:chgData name="Unai Huete Beloki" userId="87562d48-eef3-4461-b49b-602404328d7a" providerId="ADAL" clId="{2B9C4EEC-BC38-4393-8D28-6AFBB6E4BF80}" dt="2021-07-01T10:21:36.712" v="1" actId="20578"/>
        <pc:sldMkLst>
          <pc:docMk/>
          <pc:sldMk cId="2024472929" sldId="1704"/>
        </pc:sldMkLst>
        <pc:spChg chg="mod">
          <ac:chgData name="Unai Huete Beloki" userId="87562d48-eef3-4461-b49b-602404328d7a" providerId="ADAL" clId="{2B9C4EEC-BC38-4393-8D28-6AFBB6E4BF80}" dt="2021-07-01T10:21:36.712" v="1" actId="20578"/>
          <ac:spMkLst>
            <pc:docMk/>
            <pc:sldMk cId="2024472929" sldId="1704"/>
            <ac:spMk id="4" creationId="{ACCBF362-D8A3-4F84-8C1E-25657B97F579}"/>
          </ac:spMkLst>
        </pc:spChg>
      </pc:sldChg>
      <pc:sldChg chg="mod modShow">
        <pc:chgData name="Unai Huete Beloki" userId="87562d48-eef3-4461-b49b-602404328d7a" providerId="ADAL" clId="{2B9C4EEC-BC38-4393-8D28-6AFBB6E4BF80}" dt="2021-07-01T10:22:48.750" v="2" actId="729"/>
        <pc:sldMkLst>
          <pc:docMk/>
          <pc:sldMk cId="2057555944" sldId="2076136278"/>
        </pc:sldMkLst>
      </pc:sldChg>
      <pc:sldChg chg="modSp mod">
        <pc:chgData name="Unai Huete Beloki" userId="87562d48-eef3-4461-b49b-602404328d7a" providerId="ADAL" clId="{2B9C4EEC-BC38-4393-8D28-6AFBB6E4BF80}" dt="2021-07-02T10:10:49.050" v="3" actId="113"/>
        <pc:sldMkLst>
          <pc:docMk/>
          <pc:sldMk cId="79113711" sldId="2076136294"/>
        </pc:sldMkLst>
        <pc:spChg chg="mod">
          <ac:chgData name="Unai Huete Beloki" userId="87562d48-eef3-4461-b49b-602404328d7a" providerId="ADAL" clId="{2B9C4EEC-BC38-4393-8D28-6AFBB6E4BF80}" dt="2021-07-02T10:10:49.050" v="3" actId="113"/>
          <ac:spMkLst>
            <pc:docMk/>
            <pc:sldMk cId="79113711" sldId="2076136294"/>
            <ac:spMk id="7" creationId="{0345C1DB-4216-42DF-A67D-2E6E9EFB619F}"/>
          </ac:spMkLst>
        </pc:spChg>
      </pc:sldChg>
      <pc:sldChg chg="modSp mod">
        <pc:chgData name="Unai Huete Beloki" userId="87562d48-eef3-4461-b49b-602404328d7a" providerId="ADAL" clId="{2B9C4EEC-BC38-4393-8D28-6AFBB6E4BF80}" dt="2021-07-02T10:33:32.859" v="6" actId="113"/>
        <pc:sldMkLst>
          <pc:docMk/>
          <pc:sldMk cId="1836694457" sldId="2076136299"/>
        </pc:sldMkLst>
        <pc:spChg chg="mod">
          <ac:chgData name="Unai Huete Beloki" userId="87562d48-eef3-4461-b49b-602404328d7a" providerId="ADAL" clId="{2B9C4EEC-BC38-4393-8D28-6AFBB6E4BF80}" dt="2021-07-02T10:33:32.859" v="6" actId="113"/>
          <ac:spMkLst>
            <pc:docMk/>
            <pc:sldMk cId="1836694457" sldId="2076136299"/>
            <ac:spMk id="3" creationId="{D031527B-B9BA-4ADD-AC30-0D1C10980456}"/>
          </ac:spMkLst>
        </pc:spChg>
      </pc:sldChg>
      <pc:sldChg chg="modSp mod">
        <pc:chgData name="Unai Huete Beloki" userId="87562d48-eef3-4461-b49b-602404328d7a" providerId="ADAL" clId="{2B9C4EEC-BC38-4393-8D28-6AFBB6E4BF80}" dt="2021-07-02T11:58:14.131" v="7" actId="207"/>
        <pc:sldMkLst>
          <pc:docMk/>
          <pc:sldMk cId="528333198" sldId="2076136310"/>
        </pc:sldMkLst>
        <pc:spChg chg="mod">
          <ac:chgData name="Unai Huete Beloki" userId="87562d48-eef3-4461-b49b-602404328d7a" providerId="ADAL" clId="{2B9C4EEC-BC38-4393-8D28-6AFBB6E4BF80}" dt="2021-07-02T11:58:14.131" v="7" actId="207"/>
          <ac:spMkLst>
            <pc:docMk/>
            <pc:sldMk cId="528333198" sldId="2076136310"/>
            <ac:spMk id="8" creationId="{66C13991-E6BF-4A79-B105-4B1ED953D706}"/>
          </ac:spMkLst>
        </pc:spChg>
      </pc:sldChg>
    </pc:docChg>
  </pc:docChgLst>
  <pc:docChgLst>
    <pc:chgData name="Robert McNair" userId="S::robertmcnair@microsoft.com::f8582555-bd89-4eac-bd38-efd0e387ed90" providerId="AD" clId="Web-{34E8CAEB-9C46-3E2F-251C-8477A034353F}"/>
    <pc:docChg chg="addSld delSld modSection">
      <pc:chgData name="Robert McNair" userId="S::robertmcnair@microsoft.com::f8582555-bd89-4eac-bd38-efd0e387ed90" providerId="AD" clId="Web-{34E8CAEB-9C46-3E2F-251C-8477A034353F}" dt="2021-03-23T23:15:43.194" v="1"/>
      <pc:docMkLst>
        <pc:docMk/>
      </pc:docMkLst>
      <pc:sldChg chg="new del">
        <pc:chgData name="Robert McNair" userId="S::robertmcnair@microsoft.com::f8582555-bd89-4eac-bd38-efd0e387ed90" providerId="AD" clId="Web-{34E8CAEB-9C46-3E2F-251C-8477A034353F}" dt="2021-03-23T23:15:43.194" v="1"/>
        <pc:sldMkLst>
          <pc:docMk/>
          <pc:sldMk cId="1997420065" sldId="2076136360"/>
        </pc:sldMkLst>
      </pc:sldChg>
    </pc:docChg>
  </pc:docChgLst>
  <pc:docChgLst>
    <pc:chgData name="Damien Caro" userId="18dc26db-fe4f-426e-9f3f-b3e52cc010bf" providerId="ADAL" clId="{DCD6FA9E-2DA3-B04E-B299-2D9FBFFD0419}"/>
    <pc:docChg chg="undo redo custSel addSld delSld modSld sldOrd modMainMaster modSection">
      <pc:chgData name="Damien Caro" userId="18dc26db-fe4f-426e-9f3f-b3e52cc010bf" providerId="ADAL" clId="{DCD6FA9E-2DA3-B04E-B299-2D9FBFFD0419}" dt="2018-10-01T03:11:22.845" v="610" actId="14100"/>
      <pc:docMkLst>
        <pc:docMk/>
      </pc:docMkLst>
      <pc:sldChg chg="modSp">
        <pc:chgData name="Damien Caro" userId="18dc26db-fe4f-426e-9f3f-b3e52cc010bf" providerId="ADAL" clId="{DCD6FA9E-2DA3-B04E-B299-2D9FBFFD0419}" dt="2018-09-27T21:33:18.239" v="242" actId="20577"/>
        <pc:sldMkLst>
          <pc:docMk/>
          <pc:sldMk cId="699251381" sldId="265"/>
        </pc:sldMkLst>
        <pc:spChg chg="mod">
          <ac:chgData name="Damien Caro" userId="18dc26db-fe4f-426e-9f3f-b3e52cc010bf" providerId="ADAL" clId="{DCD6FA9E-2DA3-B04E-B299-2D9FBFFD0419}" dt="2018-09-27T21:33:18.239" v="242" actId="20577"/>
          <ac:spMkLst>
            <pc:docMk/>
            <pc:sldMk cId="699251381" sldId="265"/>
            <ac:spMk id="3" creationId="{C5C0EDC0-1CC3-4667-9A0C-FC3A0E3268B5}"/>
          </ac:spMkLst>
        </pc:spChg>
      </pc:sldChg>
      <pc:sldChg chg="modSp modNotesTx">
        <pc:chgData name="Damien Caro" userId="18dc26db-fe4f-426e-9f3f-b3e52cc010bf" providerId="ADAL" clId="{DCD6FA9E-2DA3-B04E-B299-2D9FBFFD0419}" dt="2018-09-27T21:56:52.295" v="561" actId="403"/>
        <pc:sldMkLst>
          <pc:docMk/>
          <pc:sldMk cId="1796131334" sldId="267"/>
        </pc:sldMkLst>
        <pc:spChg chg="mod">
          <ac:chgData name="Damien Caro" userId="18dc26db-fe4f-426e-9f3f-b3e52cc010bf" providerId="ADAL" clId="{DCD6FA9E-2DA3-B04E-B299-2D9FBFFD0419}" dt="2018-09-27T21:49:19.480" v="528" actId="20577"/>
          <ac:spMkLst>
            <pc:docMk/>
            <pc:sldMk cId="1796131334" sldId="267"/>
            <ac:spMk id="3" creationId="{C5C0EDC0-1CC3-4667-9A0C-FC3A0E3268B5}"/>
          </ac:spMkLst>
        </pc:spChg>
      </pc:sldChg>
      <pc:sldChg chg="modSp">
        <pc:chgData name="Damien Caro" userId="18dc26db-fe4f-426e-9f3f-b3e52cc010bf" providerId="ADAL" clId="{DCD6FA9E-2DA3-B04E-B299-2D9FBFFD0419}" dt="2018-09-27T21:39:06.680" v="358" actId="20577"/>
        <pc:sldMkLst>
          <pc:docMk/>
          <pc:sldMk cId="933972052" sldId="269"/>
        </pc:sldMkLst>
        <pc:spChg chg="mod">
          <ac:chgData name="Damien Caro" userId="18dc26db-fe4f-426e-9f3f-b3e52cc010bf" providerId="ADAL" clId="{DCD6FA9E-2DA3-B04E-B299-2D9FBFFD0419}" dt="2018-09-27T21:39:06.680" v="358" actId="20577"/>
          <ac:spMkLst>
            <pc:docMk/>
            <pc:sldMk cId="933972052" sldId="269"/>
            <ac:spMk id="3" creationId="{C5C0EDC0-1CC3-4667-9A0C-FC3A0E3268B5}"/>
          </ac:spMkLst>
        </pc:spChg>
      </pc:sldChg>
      <pc:sldChg chg="addCm modCm">
        <pc:chgData name="Damien Caro" userId="18dc26db-fe4f-426e-9f3f-b3e52cc010bf" providerId="ADAL" clId="{DCD6FA9E-2DA3-B04E-B299-2D9FBFFD0419}" dt="2018-09-27T21:07:40.683" v="74"/>
        <pc:sldMkLst>
          <pc:docMk/>
          <pc:sldMk cId="1459471554" sldId="1574"/>
        </pc:sldMkLst>
      </pc:sldChg>
      <pc:sldChg chg="modNotesTx">
        <pc:chgData name="Damien Caro" userId="18dc26db-fe4f-426e-9f3f-b3e52cc010bf" providerId="ADAL" clId="{DCD6FA9E-2DA3-B04E-B299-2D9FBFFD0419}" dt="2018-09-27T21:17:25.191" v="161" actId="313"/>
        <pc:sldMkLst>
          <pc:docMk/>
          <pc:sldMk cId="4043193664" sldId="1671"/>
        </pc:sldMkLst>
      </pc:sldChg>
      <pc:sldChg chg="modSp">
        <pc:chgData name="Damien Caro" userId="18dc26db-fe4f-426e-9f3f-b3e52cc010bf" providerId="ADAL" clId="{DCD6FA9E-2DA3-B04E-B299-2D9FBFFD0419}" dt="2018-09-27T21:10:24.905" v="76" actId="166"/>
        <pc:sldMkLst>
          <pc:docMk/>
          <pc:sldMk cId="1437030996" sldId="1692"/>
        </pc:sldMkLst>
        <pc:spChg chg="mod">
          <ac:chgData name="Damien Caro" userId="18dc26db-fe4f-426e-9f3f-b3e52cc010bf" providerId="ADAL" clId="{DCD6FA9E-2DA3-B04E-B299-2D9FBFFD0419}" dt="2018-09-27T21:10:24.905" v="76" actId="166"/>
          <ac:spMkLst>
            <pc:docMk/>
            <pc:sldMk cId="1437030996" sldId="1692"/>
            <ac:spMk id="7" creationId="{46AD0A33-89E8-4076-BA64-AE40E6C189A9}"/>
          </ac:spMkLst>
        </pc:spChg>
      </pc:sldChg>
      <pc:sldChg chg="addSp delSp modSp modNotesTx">
        <pc:chgData name="Damien Caro" userId="18dc26db-fe4f-426e-9f3f-b3e52cc010bf" providerId="ADAL" clId="{DCD6FA9E-2DA3-B04E-B299-2D9FBFFD0419}" dt="2018-09-27T21:47:35.654" v="482" actId="20577"/>
        <pc:sldMkLst>
          <pc:docMk/>
          <pc:sldMk cId="2266049246" sldId="1695"/>
        </pc:sldMkLst>
        <pc:spChg chg="add del mod">
          <ac:chgData name="Damien Caro" userId="18dc26db-fe4f-426e-9f3f-b3e52cc010bf" providerId="ADAL" clId="{DCD6FA9E-2DA3-B04E-B299-2D9FBFFD0419}" dt="2018-09-26T22:21:53.038" v="2" actId="478"/>
          <ac:spMkLst>
            <pc:docMk/>
            <pc:sldMk cId="2266049246" sldId="1695"/>
            <ac:spMk id="3" creationId="{8A0CF18B-A020-DA45-A245-A52B03B26F96}"/>
          </ac:spMkLst>
        </pc:spChg>
        <pc:spChg chg="add del mod">
          <ac:chgData name="Damien Caro" userId="18dc26db-fe4f-426e-9f3f-b3e52cc010bf" providerId="ADAL" clId="{DCD6FA9E-2DA3-B04E-B299-2D9FBFFD0419}" dt="2018-09-26T22:22:06.848" v="5" actId="478"/>
          <ac:spMkLst>
            <pc:docMk/>
            <pc:sldMk cId="2266049246" sldId="1695"/>
            <ac:spMk id="5" creationId="{B4AB4D69-AAA0-9440-8D24-C7B474E8AFAF}"/>
          </ac:spMkLst>
        </pc:spChg>
        <pc:spChg chg="mod">
          <ac:chgData name="Damien Caro" userId="18dc26db-fe4f-426e-9f3f-b3e52cc010bf" providerId="ADAL" clId="{DCD6FA9E-2DA3-B04E-B299-2D9FBFFD0419}" dt="2018-09-27T21:47:32.448" v="480" actId="20577"/>
          <ac:spMkLst>
            <pc:docMk/>
            <pc:sldMk cId="2266049246" sldId="1695"/>
            <ac:spMk id="12" creationId="{872A68A3-06D6-4252-B7E3-C994A8013A2F}"/>
          </ac:spMkLst>
        </pc:spChg>
        <pc:picChg chg="add mod">
          <ac:chgData name="Damien Caro" userId="18dc26db-fe4f-426e-9f3f-b3e52cc010bf" providerId="ADAL" clId="{DCD6FA9E-2DA3-B04E-B299-2D9FBFFD0419}" dt="2018-09-26T22:24:46.493" v="51" actId="1076"/>
          <ac:picMkLst>
            <pc:docMk/>
            <pc:sldMk cId="2266049246" sldId="1695"/>
            <ac:picMk id="11" creationId="{4245EA00-BCC5-E846-ADA6-5BA0BEB2B5C4}"/>
          </ac:picMkLst>
        </pc:picChg>
      </pc:sldChg>
      <pc:sldChg chg="modNotesTx">
        <pc:chgData name="Damien Caro" userId="18dc26db-fe4f-426e-9f3f-b3e52cc010bf" providerId="ADAL" clId="{DCD6FA9E-2DA3-B04E-B299-2D9FBFFD0419}" dt="2018-09-27T21:13:12.415" v="160" actId="20577"/>
        <pc:sldMkLst>
          <pc:docMk/>
          <pc:sldMk cId="1944362868" sldId="1696"/>
        </pc:sldMkLst>
      </pc:sldChg>
      <pc:sldChg chg="addSp modSp">
        <pc:chgData name="Damien Caro" userId="18dc26db-fe4f-426e-9f3f-b3e52cc010bf" providerId="ADAL" clId="{DCD6FA9E-2DA3-B04E-B299-2D9FBFFD0419}" dt="2018-09-27T21:32:24.076" v="203" actId="1076"/>
        <pc:sldMkLst>
          <pc:docMk/>
          <pc:sldMk cId="1708594428" sldId="1699"/>
        </pc:sldMkLst>
        <pc:spChg chg="mod">
          <ac:chgData name="Damien Caro" userId="18dc26db-fe4f-426e-9f3f-b3e52cc010bf" providerId="ADAL" clId="{DCD6FA9E-2DA3-B04E-B299-2D9FBFFD0419}" dt="2018-09-27T21:32:20.476" v="202" actId="404"/>
          <ac:spMkLst>
            <pc:docMk/>
            <pc:sldMk cId="1708594428" sldId="1699"/>
            <ac:spMk id="3" creationId="{C5C0EDC0-1CC3-4667-9A0C-FC3A0E3268B5}"/>
          </ac:spMkLst>
        </pc:spChg>
        <pc:picChg chg="add mod">
          <ac:chgData name="Damien Caro" userId="18dc26db-fe4f-426e-9f3f-b3e52cc010bf" providerId="ADAL" clId="{DCD6FA9E-2DA3-B04E-B299-2D9FBFFD0419}" dt="2018-09-27T21:32:24.076" v="203" actId="1076"/>
          <ac:picMkLst>
            <pc:docMk/>
            <pc:sldMk cId="1708594428" sldId="1699"/>
            <ac:picMk id="4" creationId="{8DFAD110-B108-1F4F-9F5A-9352175E00A4}"/>
          </ac:picMkLst>
        </pc:picChg>
      </pc:sldChg>
      <pc:sldChg chg="addSp modSp">
        <pc:chgData name="Damien Caro" userId="18dc26db-fe4f-426e-9f3f-b3e52cc010bf" providerId="ADAL" clId="{DCD6FA9E-2DA3-B04E-B299-2D9FBFFD0419}" dt="2018-10-01T03:06:57.838" v="604" actId="1076"/>
        <pc:sldMkLst>
          <pc:docMk/>
          <pc:sldMk cId="3688322523" sldId="1703"/>
        </pc:sldMkLst>
        <pc:spChg chg="mod">
          <ac:chgData name="Damien Caro" userId="18dc26db-fe4f-426e-9f3f-b3e52cc010bf" providerId="ADAL" clId="{DCD6FA9E-2DA3-B04E-B299-2D9FBFFD0419}" dt="2018-10-01T03:06:52.878" v="603" actId="14100"/>
          <ac:spMkLst>
            <pc:docMk/>
            <pc:sldMk cId="3688322523" sldId="1703"/>
            <ac:spMk id="4" creationId="{5A83C556-84B4-6049-A857-027088A9EC50}"/>
          </ac:spMkLst>
        </pc:spChg>
        <pc:picChg chg="add mod">
          <ac:chgData name="Damien Caro" userId="18dc26db-fe4f-426e-9f3f-b3e52cc010bf" providerId="ADAL" clId="{DCD6FA9E-2DA3-B04E-B299-2D9FBFFD0419}" dt="2018-10-01T03:06:57.838" v="604" actId="1076"/>
          <ac:picMkLst>
            <pc:docMk/>
            <pc:sldMk cId="3688322523" sldId="1703"/>
            <ac:picMk id="2" creationId="{C3C22F3F-A012-9145-893C-D92FC154950F}"/>
          </ac:picMkLst>
        </pc:picChg>
      </pc:sldChg>
      <pc:sldChg chg="addSp modSp">
        <pc:chgData name="Damien Caro" userId="18dc26db-fe4f-426e-9f3f-b3e52cc010bf" providerId="ADAL" clId="{DCD6FA9E-2DA3-B04E-B299-2D9FBFFD0419}" dt="2018-10-01T03:11:22.845" v="610" actId="14100"/>
        <pc:sldMkLst>
          <pc:docMk/>
          <pc:sldMk cId="2634499471" sldId="1705"/>
        </pc:sldMkLst>
        <pc:spChg chg="mod">
          <ac:chgData name="Damien Caro" userId="18dc26db-fe4f-426e-9f3f-b3e52cc010bf" providerId="ADAL" clId="{DCD6FA9E-2DA3-B04E-B299-2D9FBFFD0419}" dt="2018-10-01T03:11:22.845" v="610" actId="14100"/>
          <ac:spMkLst>
            <pc:docMk/>
            <pc:sldMk cId="2634499471" sldId="1705"/>
            <ac:spMk id="2" creationId="{50019312-5B42-DB4F-A858-3D065AE1E4A6}"/>
          </ac:spMkLst>
        </pc:spChg>
        <pc:picChg chg="add mod">
          <ac:chgData name="Damien Caro" userId="18dc26db-fe4f-426e-9f3f-b3e52cc010bf" providerId="ADAL" clId="{DCD6FA9E-2DA3-B04E-B299-2D9FBFFD0419}" dt="2018-10-01T03:11:14.713" v="609" actId="1076"/>
          <ac:picMkLst>
            <pc:docMk/>
            <pc:sldMk cId="2634499471" sldId="1705"/>
            <ac:picMk id="3" creationId="{9541DF24-609F-AF41-841D-DFEDE16AC09F}"/>
          </ac:picMkLst>
        </pc:picChg>
      </pc:sldChg>
      <pc:sldMasterChg chg="modSp modSldLayout">
        <pc:chgData name="Damien Caro" userId="18dc26db-fe4f-426e-9f3f-b3e52cc010bf" providerId="ADAL" clId="{DCD6FA9E-2DA3-B04E-B299-2D9FBFFD0419}" dt="2018-09-27T22:09:44.429" v="597" actId="207"/>
        <pc:sldMasterMkLst>
          <pc:docMk/>
          <pc:sldMasterMk cId="1811978848" sldId="2147483660"/>
        </pc:sldMasterMkLst>
        <pc:spChg chg="mod">
          <ac:chgData name="Damien Caro" userId="18dc26db-fe4f-426e-9f3f-b3e52cc010bf" providerId="ADAL" clId="{DCD6FA9E-2DA3-B04E-B299-2D9FBFFD0419}" dt="2018-09-27T22:09:44.429" v="597" actId="207"/>
          <ac:spMkLst>
            <pc:docMk/>
            <pc:sldMasterMk cId="1811978848" sldId="2147483660"/>
            <ac:spMk id="2" creationId="{A8D2232E-A0FA-4453-9A26-96F44E920D83}"/>
          </ac:spMkLst>
        </pc:spChg>
        <pc:spChg chg="mod">
          <ac:chgData name="Damien Caro" userId="18dc26db-fe4f-426e-9f3f-b3e52cc010bf" providerId="ADAL" clId="{DCD6FA9E-2DA3-B04E-B299-2D9FBFFD0419}" dt="2018-09-27T22:09:44.429" v="597" actId="207"/>
          <ac:spMkLst>
            <pc:docMk/>
            <pc:sldMasterMk cId="1811978848" sldId="2147483660"/>
            <ac:spMk id="3" creationId="{417AFCFF-797E-4674-8244-151614C20D0F}"/>
          </ac:spMkLst>
        </pc:spChg>
        <pc:sldLayoutChg chg="delSp">
          <pc:chgData name="Damien Caro" userId="18dc26db-fe4f-426e-9f3f-b3e52cc010bf" providerId="ADAL" clId="{DCD6FA9E-2DA3-B04E-B299-2D9FBFFD0419}" dt="2018-09-27T22:09:33.172" v="596" actId="478"/>
          <pc:sldLayoutMkLst>
            <pc:docMk/>
            <pc:sldMasterMk cId="1811978848" sldId="2147483660"/>
            <pc:sldLayoutMk cId="2469256675" sldId="2147483663"/>
          </pc:sldLayoutMkLst>
          <pc:spChg chg="del">
            <ac:chgData name="Damien Caro" userId="18dc26db-fe4f-426e-9f3f-b3e52cc010bf" providerId="ADAL" clId="{DCD6FA9E-2DA3-B04E-B299-2D9FBFFD0419}" dt="2018-09-27T22:09:33.172" v="596" actId="478"/>
            <ac:spMkLst>
              <pc:docMk/>
              <pc:sldMasterMk cId="1811978848" sldId="2147483660"/>
              <pc:sldLayoutMk cId="2469256675" sldId="2147483663"/>
              <ac:spMk id="4" creationId="{00000000-0000-0000-0000-000000000000}"/>
            </ac:spMkLst>
          </pc:spChg>
        </pc:sldLayoutChg>
      </pc:sldMasterChg>
    </pc:docChg>
  </pc:docChgLst>
  <pc:docChgLst>
    <pc:chgData name="Damien Caro" userId="18dc26db-fe4f-426e-9f3f-b3e52cc010bf" providerId="ADAL" clId="{5A251EE7-4EB1-FC4D-9777-63F75CA2FD33}"/>
    <pc:docChg chg="modSld">
      <pc:chgData name="Damien Caro" userId="18dc26db-fe4f-426e-9f3f-b3e52cc010bf" providerId="ADAL" clId="{5A251EE7-4EB1-FC4D-9777-63F75CA2FD33}" dt="2018-11-26T20:49:35.669" v="52" actId="20577"/>
      <pc:docMkLst>
        <pc:docMk/>
      </pc:docMkLst>
      <pc:sldChg chg="modSp">
        <pc:chgData name="Damien Caro" userId="18dc26db-fe4f-426e-9f3f-b3e52cc010bf" providerId="ADAL" clId="{5A251EE7-4EB1-FC4D-9777-63F75CA2FD33}" dt="2018-11-26T20:49:35.669" v="52" actId="20577"/>
        <pc:sldMkLst>
          <pc:docMk/>
          <pc:sldMk cId="49821617" sldId="1573"/>
        </pc:sldMkLst>
        <pc:spChg chg="mod">
          <ac:chgData name="Damien Caro" userId="18dc26db-fe4f-426e-9f3f-b3e52cc010bf" providerId="ADAL" clId="{5A251EE7-4EB1-FC4D-9777-63F75CA2FD33}" dt="2018-11-26T20:48:02.804" v="25" actId="20577"/>
          <ac:spMkLst>
            <pc:docMk/>
            <pc:sldMk cId="49821617" sldId="1573"/>
            <ac:spMk id="8" creationId="{1DB438D0-7CE4-4A64-BD6E-25DD3D3027B6}"/>
          </ac:spMkLst>
        </pc:spChg>
        <pc:spChg chg="mod">
          <ac:chgData name="Damien Caro" userId="18dc26db-fe4f-426e-9f3f-b3e52cc010bf" providerId="ADAL" clId="{5A251EE7-4EB1-FC4D-9777-63F75CA2FD33}" dt="2018-11-26T20:49:35.669" v="52" actId="20577"/>
          <ac:spMkLst>
            <pc:docMk/>
            <pc:sldMk cId="49821617" sldId="1573"/>
            <ac:spMk id="11" creationId="{B391FF71-B5EC-4BF4-A0F2-1EB7DE5C6DDC}"/>
          </ac:spMkLst>
        </pc:spChg>
      </pc:sldChg>
    </pc:docChg>
  </pc:docChgLst>
  <pc:docChgLst>
    <pc:chgData name="David Torres (Pontoon Solutions)" userId="716316d1-0d2a-48b6-920b-b5bd9336c8ec" providerId="ADAL" clId="{A94BE261-E60B-4CC9-B07F-6F32AF701594}"/>
    <pc:docChg chg="undo custSel addSld delSld modSld addMainMaster modSection">
      <pc:chgData name="David Torres (Pontoon Solutions)" userId="716316d1-0d2a-48b6-920b-b5bd9336c8ec" providerId="ADAL" clId="{A94BE261-E60B-4CC9-B07F-6F32AF701594}" dt="2021-01-01T00:32:29.396" v="191" actId="1076"/>
      <pc:docMkLst>
        <pc:docMk/>
      </pc:docMkLst>
      <pc:sldChg chg="modSp add mod modClrScheme chgLayout">
        <pc:chgData name="David Torres (Pontoon Solutions)" userId="716316d1-0d2a-48b6-920b-b5bd9336c8ec" providerId="ADAL" clId="{A94BE261-E60B-4CC9-B07F-6F32AF701594}" dt="2021-01-01T00:29:58.785" v="165" actId="14100"/>
        <pc:sldMkLst>
          <pc:docMk/>
          <pc:sldMk cId="2408922847" sldId="312"/>
        </pc:sldMkLst>
        <pc:spChg chg="mod ord">
          <ac:chgData name="David Torres (Pontoon Solutions)" userId="716316d1-0d2a-48b6-920b-b5bd9336c8ec" providerId="ADAL" clId="{A94BE261-E60B-4CC9-B07F-6F32AF701594}" dt="2021-01-01T00:15:49.330" v="23" actId="700"/>
          <ac:spMkLst>
            <pc:docMk/>
            <pc:sldMk cId="2408922847" sldId="312"/>
            <ac:spMk id="2" creationId="{327C342A-88D7-40B5-83CF-84FF04BB9277}"/>
          </ac:spMkLst>
        </pc:spChg>
        <pc:spChg chg="mod ord">
          <ac:chgData name="David Torres (Pontoon Solutions)" userId="716316d1-0d2a-48b6-920b-b5bd9336c8ec" providerId="ADAL" clId="{A94BE261-E60B-4CC9-B07F-6F32AF701594}" dt="2021-01-01T00:29:58.785" v="165" actId="14100"/>
          <ac:spMkLst>
            <pc:docMk/>
            <pc:sldMk cId="2408922847" sldId="312"/>
            <ac:spMk id="4" creationId="{05931457-6E38-4B95-A284-AF68CA559710}"/>
          </ac:spMkLst>
        </pc:spChg>
      </pc:sldChg>
      <pc:sldChg chg="modSp add mod chgLayout">
        <pc:chgData name="David Torres (Pontoon Solutions)" userId="716316d1-0d2a-48b6-920b-b5bd9336c8ec" providerId="ADAL" clId="{A94BE261-E60B-4CC9-B07F-6F32AF701594}" dt="2021-01-01T00:15:08.625" v="16" actId="700"/>
        <pc:sldMkLst>
          <pc:docMk/>
          <pc:sldMk cId="3253855347" sldId="1637"/>
        </pc:sldMkLst>
        <pc:spChg chg="mod ord">
          <ac:chgData name="David Torres (Pontoon Solutions)" userId="716316d1-0d2a-48b6-920b-b5bd9336c8ec" providerId="ADAL" clId="{A94BE261-E60B-4CC9-B07F-6F32AF701594}" dt="2021-01-01T00:15:08.625" v="16" actId="700"/>
          <ac:spMkLst>
            <pc:docMk/>
            <pc:sldMk cId="3253855347" sldId="1637"/>
            <ac:spMk id="2" creationId="{0D5A95EC-C482-4C09-9730-1222C06FFEBE}"/>
          </ac:spMkLst>
        </pc:spChg>
        <pc:spChg chg="mod ord">
          <ac:chgData name="David Torres (Pontoon Solutions)" userId="716316d1-0d2a-48b6-920b-b5bd9336c8ec" providerId="ADAL" clId="{A94BE261-E60B-4CC9-B07F-6F32AF701594}" dt="2021-01-01T00:15:08.625" v="16" actId="700"/>
          <ac:spMkLst>
            <pc:docMk/>
            <pc:sldMk cId="3253855347" sldId="1637"/>
            <ac:spMk id="3" creationId="{B302CF75-3156-B44A-9B7C-7BC2549DE946}"/>
          </ac:spMkLst>
        </pc:spChg>
      </pc:sldChg>
      <pc:sldChg chg="modSp add mod modClrScheme chgLayout">
        <pc:chgData name="David Torres (Pontoon Solutions)" userId="716316d1-0d2a-48b6-920b-b5bd9336c8ec" providerId="ADAL" clId="{A94BE261-E60B-4CC9-B07F-6F32AF701594}" dt="2021-01-01T00:16:48.413" v="26" actId="700"/>
        <pc:sldMkLst>
          <pc:docMk/>
          <pc:sldMk cId="4080892126" sldId="1665"/>
        </pc:sldMkLst>
        <pc:spChg chg="mod ord">
          <ac:chgData name="David Torres (Pontoon Solutions)" userId="716316d1-0d2a-48b6-920b-b5bd9336c8ec" providerId="ADAL" clId="{A94BE261-E60B-4CC9-B07F-6F32AF701594}" dt="2021-01-01T00:16:48.413" v="26" actId="700"/>
          <ac:spMkLst>
            <pc:docMk/>
            <pc:sldMk cId="4080892126" sldId="1665"/>
            <ac:spMk id="2" creationId="{E40A3EEB-EB45-40F9-99BF-2719AB39DE7A}"/>
          </ac:spMkLst>
        </pc:spChg>
        <pc:spChg chg="mod ord">
          <ac:chgData name="David Torres (Pontoon Solutions)" userId="716316d1-0d2a-48b6-920b-b5bd9336c8ec" providerId="ADAL" clId="{A94BE261-E60B-4CC9-B07F-6F32AF701594}" dt="2021-01-01T00:16:48.413" v="26" actId="700"/>
          <ac:spMkLst>
            <pc:docMk/>
            <pc:sldMk cId="4080892126" sldId="1665"/>
            <ac:spMk id="3" creationId="{B302CF75-3156-B44A-9B7C-7BC2549DE946}"/>
          </ac:spMkLst>
        </pc:spChg>
      </pc:sldChg>
      <pc:sldChg chg="modSp add mod modClrScheme chgLayout">
        <pc:chgData name="David Torres (Pontoon Solutions)" userId="716316d1-0d2a-48b6-920b-b5bd9336c8ec" providerId="ADAL" clId="{A94BE261-E60B-4CC9-B07F-6F32AF701594}" dt="2021-01-01T00:15:38.975" v="22" actId="1076"/>
        <pc:sldMkLst>
          <pc:docMk/>
          <pc:sldMk cId="2024472929" sldId="1704"/>
        </pc:sldMkLst>
        <pc:spChg chg="mod ord">
          <ac:chgData name="David Torres (Pontoon Solutions)" userId="716316d1-0d2a-48b6-920b-b5bd9336c8ec" providerId="ADAL" clId="{A94BE261-E60B-4CC9-B07F-6F32AF701594}" dt="2021-01-01T00:15:36.922" v="21" actId="700"/>
          <ac:spMkLst>
            <pc:docMk/>
            <pc:sldMk cId="2024472929" sldId="1704"/>
            <ac:spMk id="3" creationId="{B76959B6-96AE-4DB3-9AB0-3728665FCC39}"/>
          </ac:spMkLst>
        </pc:spChg>
        <pc:spChg chg="mod ord">
          <ac:chgData name="David Torres (Pontoon Solutions)" userId="716316d1-0d2a-48b6-920b-b5bd9336c8ec" providerId="ADAL" clId="{A94BE261-E60B-4CC9-B07F-6F32AF701594}" dt="2021-01-01T00:15:38.975" v="22" actId="1076"/>
          <ac:spMkLst>
            <pc:docMk/>
            <pc:sldMk cId="2024472929" sldId="1704"/>
            <ac:spMk id="4" creationId="{ACCBF362-D8A3-4F84-8C1E-25657B97F579}"/>
          </ac:spMkLst>
        </pc:spChg>
      </pc:sldChg>
      <pc:sldChg chg="modSp add mod modClrScheme chgLayout">
        <pc:chgData name="David Torres (Pontoon Solutions)" userId="716316d1-0d2a-48b6-920b-b5bd9336c8ec" providerId="ADAL" clId="{A94BE261-E60B-4CC9-B07F-6F32AF701594}" dt="2021-01-01T00:15:49.330" v="23" actId="700"/>
        <pc:sldMkLst>
          <pc:docMk/>
          <pc:sldMk cId="2098395886" sldId="1706"/>
        </pc:sldMkLst>
        <pc:spChg chg="mod ord">
          <ac:chgData name="David Torres (Pontoon Solutions)" userId="716316d1-0d2a-48b6-920b-b5bd9336c8ec" providerId="ADAL" clId="{A94BE261-E60B-4CC9-B07F-6F32AF701594}" dt="2021-01-01T00:15:49.330" v="23" actId="700"/>
          <ac:spMkLst>
            <pc:docMk/>
            <pc:sldMk cId="2098395886" sldId="1706"/>
            <ac:spMk id="2" creationId="{651CBC58-3167-4C2D-955E-1EFEA13EB76B}"/>
          </ac:spMkLst>
        </pc:spChg>
        <pc:spChg chg="mod ord">
          <ac:chgData name="David Torres (Pontoon Solutions)" userId="716316d1-0d2a-48b6-920b-b5bd9336c8ec" providerId="ADAL" clId="{A94BE261-E60B-4CC9-B07F-6F32AF701594}" dt="2021-01-01T00:15:49.330" v="23" actId="700"/>
          <ac:spMkLst>
            <pc:docMk/>
            <pc:sldMk cId="2098395886" sldId="1706"/>
            <ac:spMk id="3" creationId="{AE530F6C-1F91-420E-8CA7-AB47B7896022}"/>
          </ac:spMkLst>
        </pc:spChg>
      </pc:sldChg>
      <pc:sldChg chg="modSp add mod modClrScheme chgLayout">
        <pc:chgData name="David Torres (Pontoon Solutions)" userId="716316d1-0d2a-48b6-920b-b5bd9336c8ec" providerId="ADAL" clId="{A94BE261-E60B-4CC9-B07F-6F32AF701594}" dt="2021-01-01T00:16:10.093" v="25" actId="700"/>
        <pc:sldMkLst>
          <pc:docMk/>
          <pc:sldMk cId="2905918917" sldId="1714"/>
        </pc:sldMkLst>
        <pc:spChg chg="mod ord">
          <ac:chgData name="David Torres (Pontoon Solutions)" userId="716316d1-0d2a-48b6-920b-b5bd9336c8ec" providerId="ADAL" clId="{A94BE261-E60B-4CC9-B07F-6F32AF701594}" dt="2021-01-01T00:16:10.093" v="25" actId="700"/>
          <ac:spMkLst>
            <pc:docMk/>
            <pc:sldMk cId="2905918917" sldId="1714"/>
            <ac:spMk id="2" creationId="{0C46B419-B8E0-4501-8EE2-2A5F185056B4}"/>
          </ac:spMkLst>
        </pc:spChg>
        <pc:spChg chg="mod ord">
          <ac:chgData name="David Torres (Pontoon Solutions)" userId="716316d1-0d2a-48b6-920b-b5bd9336c8ec" providerId="ADAL" clId="{A94BE261-E60B-4CC9-B07F-6F32AF701594}" dt="2021-01-01T00:16:10.093" v="25" actId="700"/>
          <ac:spMkLst>
            <pc:docMk/>
            <pc:sldMk cId="2905918917" sldId="1714"/>
            <ac:spMk id="3" creationId="{B302CF75-3156-B44A-9B7C-7BC2549DE946}"/>
          </ac:spMkLst>
        </pc:spChg>
      </pc:sldChg>
      <pc:sldChg chg="modSp add mod modClrScheme chgLayout">
        <pc:chgData name="David Torres (Pontoon Solutions)" userId="716316d1-0d2a-48b6-920b-b5bd9336c8ec" providerId="ADAL" clId="{A94BE261-E60B-4CC9-B07F-6F32AF701594}" dt="2021-01-01T00:15:49.330" v="23" actId="700"/>
        <pc:sldMkLst>
          <pc:docMk/>
          <pc:sldMk cId="1404445476" sldId="1715"/>
        </pc:sldMkLst>
        <pc:spChg chg="mod ord">
          <ac:chgData name="David Torres (Pontoon Solutions)" userId="716316d1-0d2a-48b6-920b-b5bd9336c8ec" providerId="ADAL" clId="{A94BE261-E60B-4CC9-B07F-6F32AF701594}" dt="2021-01-01T00:15:49.330" v="23" actId="700"/>
          <ac:spMkLst>
            <pc:docMk/>
            <pc:sldMk cId="1404445476" sldId="1715"/>
            <ac:spMk id="4" creationId="{F1B77F59-7B50-45C1-BFB6-2FED0864CBFE}"/>
          </ac:spMkLst>
        </pc:spChg>
        <pc:spChg chg="mod ord">
          <ac:chgData name="David Torres (Pontoon Solutions)" userId="716316d1-0d2a-48b6-920b-b5bd9336c8ec" providerId="ADAL" clId="{A94BE261-E60B-4CC9-B07F-6F32AF701594}" dt="2021-01-01T00:15:49.330" v="23" actId="700"/>
          <ac:spMkLst>
            <pc:docMk/>
            <pc:sldMk cId="1404445476" sldId="1715"/>
            <ac:spMk id="5" creationId="{5252E9C4-A8D9-4202-9D59-593C16B71E54}"/>
          </ac:spMkLst>
        </pc:spChg>
      </pc:sldChg>
      <pc:sldChg chg="modSp add mod modClrScheme chgLayout">
        <pc:chgData name="David Torres (Pontoon Solutions)" userId="716316d1-0d2a-48b6-920b-b5bd9336c8ec" providerId="ADAL" clId="{A94BE261-E60B-4CC9-B07F-6F32AF701594}" dt="2021-01-01T00:26:17.017" v="136" actId="700"/>
        <pc:sldMkLst>
          <pc:docMk/>
          <pc:sldMk cId="2797274727" sldId="1716"/>
        </pc:sldMkLst>
        <pc:spChg chg="mod ord">
          <ac:chgData name="David Torres (Pontoon Solutions)" userId="716316d1-0d2a-48b6-920b-b5bd9336c8ec" providerId="ADAL" clId="{A94BE261-E60B-4CC9-B07F-6F32AF701594}" dt="2021-01-01T00:26:17.017" v="136" actId="700"/>
          <ac:spMkLst>
            <pc:docMk/>
            <pc:sldMk cId="2797274727" sldId="1716"/>
            <ac:spMk id="3" creationId="{B302CF75-3156-B44A-9B7C-7BC2549DE946}"/>
          </ac:spMkLst>
        </pc:spChg>
        <pc:spChg chg="mod ord">
          <ac:chgData name="David Torres (Pontoon Solutions)" userId="716316d1-0d2a-48b6-920b-b5bd9336c8ec" providerId="ADAL" clId="{A94BE261-E60B-4CC9-B07F-6F32AF701594}" dt="2021-01-01T00:26:17.017" v="136" actId="700"/>
          <ac:spMkLst>
            <pc:docMk/>
            <pc:sldMk cId="2797274727" sldId="1716"/>
            <ac:spMk id="4" creationId="{BC22C1FF-A895-4216-BEC7-D3C74474C68B}"/>
          </ac:spMkLst>
        </pc:spChg>
      </pc:sldChg>
      <pc:sldChg chg="modSp add mod modClrScheme chgLayout">
        <pc:chgData name="David Torres (Pontoon Solutions)" userId="716316d1-0d2a-48b6-920b-b5bd9336c8ec" providerId="ADAL" clId="{A94BE261-E60B-4CC9-B07F-6F32AF701594}" dt="2021-01-01T00:24:18.268" v="117" actId="700"/>
        <pc:sldMkLst>
          <pc:docMk/>
          <pc:sldMk cId="3003232105" sldId="1718"/>
        </pc:sldMkLst>
        <pc:spChg chg="mod ord">
          <ac:chgData name="David Torres (Pontoon Solutions)" userId="716316d1-0d2a-48b6-920b-b5bd9336c8ec" providerId="ADAL" clId="{A94BE261-E60B-4CC9-B07F-6F32AF701594}" dt="2021-01-01T00:24:18.268" v="117" actId="700"/>
          <ac:spMkLst>
            <pc:docMk/>
            <pc:sldMk cId="3003232105" sldId="1718"/>
            <ac:spMk id="2" creationId="{D2B5AE03-7358-485D-8464-14C46CF8665C}"/>
          </ac:spMkLst>
        </pc:spChg>
        <pc:spChg chg="mod ord">
          <ac:chgData name="David Torres (Pontoon Solutions)" userId="716316d1-0d2a-48b6-920b-b5bd9336c8ec" providerId="ADAL" clId="{A94BE261-E60B-4CC9-B07F-6F32AF701594}" dt="2021-01-01T00:24:18.268" v="117" actId="700"/>
          <ac:spMkLst>
            <pc:docMk/>
            <pc:sldMk cId="3003232105" sldId="1718"/>
            <ac:spMk id="3" creationId="{B302CF75-3156-B44A-9B7C-7BC2549DE946}"/>
          </ac:spMkLst>
        </pc:spChg>
      </pc:sldChg>
      <pc:sldChg chg="modSp add mod modClrScheme chgLayout">
        <pc:chgData name="David Torres (Pontoon Solutions)" userId="716316d1-0d2a-48b6-920b-b5bd9336c8ec" providerId="ADAL" clId="{A94BE261-E60B-4CC9-B07F-6F32AF701594}" dt="2021-01-01T00:23:46.001" v="111" actId="700"/>
        <pc:sldMkLst>
          <pc:docMk/>
          <pc:sldMk cId="4110294485" sldId="1720"/>
        </pc:sldMkLst>
        <pc:spChg chg="mod ord">
          <ac:chgData name="David Torres (Pontoon Solutions)" userId="716316d1-0d2a-48b6-920b-b5bd9336c8ec" providerId="ADAL" clId="{A94BE261-E60B-4CC9-B07F-6F32AF701594}" dt="2021-01-01T00:23:46.001" v="111" actId="700"/>
          <ac:spMkLst>
            <pc:docMk/>
            <pc:sldMk cId="4110294485" sldId="1720"/>
            <ac:spMk id="2" creationId="{62850FEC-281F-4677-9E38-35CA3D77262B}"/>
          </ac:spMkLst>
        </pc:spChg>
        <pc:spChg chg="mod ord">
          <ac:chgData name="David Torres (Pontoon Solutions)" userId="716316d1-0d2a-48b6-920b-b5bd9336c8ec" providerId="ADAL" clId="{A94BE261-E60B-4CC9-B07F-6F32AF701594}" dt="2021-01-01T00:23:46.001" v="111" actId="700"/>
          <ac:spMkLst>
            <pc:docMk/>
            <pc:sldMk cId="4110294485" sldId="1720"/>
            <ac:spMk id="3" creationId="{B302CF75-3156-B44A-9B7C-7BC2549DE946}"/>
          </ac:spMkLst>
        </pc:spChg>
      </pc:sldChg>
      <pc:sldChg chg="modSp add mod modClrScheme chgLayout">
        <pc:chgData name="David Torres (Pontoon Solutions)" userId="716316d1-0d2a-48b6-920b-b5bd9336c8ec" providerId="ADAL" clId="{A94BE261-E60B-4CC9-B07F-6F32AF701594}" dt="2021-01-01T00:23:38.805" v="110" actId="700"/>
        <pc:sldMkLst>
          <pc:docMk/>
          <pc:sldMk cId="3250572778" sldId="1724"/>
        </pc:sldMkLst>
        <pc:spChg chg="mod ord">
          <ac:chgData name="David Torres (Pontoon Solutions)" userId="716316d1-0d2a-48b6-920b-b5bd9336c8ec" providerId="ADAL" clId="{A94BE261-E60B-4CC9-B07F-6F32AF701594}" dt="2021-01-01T00:23:38.805" v="110" actId="700"/>
          <ac:spMkLst>
            <pc:docMk/>
            <pc:sldMk cId="3250572778" sldId="1724"/>
            <ac:spMk id="2" creationId="{1A305E7B-45FC-47C0-B55B-71A77E90DA47}"/>
          </ac:spMkLst>
        </pc:spChg>
        <pc:spChg chg="mod ord">
          <ac:chgData name="David Torres (Pontoon Solutions)" userId="716316d1-0d2a-48b6-920b-b5bd9336c8ec" providerId="ADAL" clId="{A94BE261-E60B-4CC9-B07F-6F32AF701594}" dt="2021-01-01T00:23:38.805" v="110" actId="700"/>
          <ac:spMkLst>
            <pc:docMk/>
            <pc:sldMk cId="3250572778" sldId="1724"/>
            <ac:spMk id="3" creationId="{B302CF75-3156-B44A-9B7C-7BC2549DE946}"/>
          </ac:spMkLst>
        </pc:spChg>
      </pc:sldChg>
      <pc:sldChg chg="modSp add mod modClrScheme chgLayout">
        <pc:chgData name="David Torres (Pontoon Solutions)" userId="716316d1-0d2a-48b6-920b-b5bd9336c8ec" providerId="ADAL" clId="{A94BE261-E60B-4CC9-B07F-6F32AF701594}" dt="2021-01-01T00:23:13.868" v="107" actId="700"/>
        <pc:sldMkLst>
          <pc:docMk/>
          <pc:sldMk cId="864151627" sldId="1726"/>
        </pc:sldMkLst>
        <pc:spChg chg="mod ord">
          <ac:chgData name="David Torres (Pontoon Solutions)" userId="716316d1-0d2a-48b6-920b-b5bd9336c8ec" providerId="ADAL" clId="{A94BE261-E60B-4CC9-B07F-6F32AF701594}" dt="2021-01-01T00:23:13.868" v="107" actId="700"/>
          <ac:spMkLst>
            <pc:docMk/>
            <pc:sldMk cId="864151627" sldId="1726"/>
            <ac:spMk id="2" creationId="{DA2D0ACE-272C-4688-A4F2-78BEEF4402E2}"/>
          </ac:spMkLst>
        </pc:spChg>
        <pc:spChg chg="mod ord">
          <ac:chgData name="David Torres (Pontoon Solutions)" userId="716316d1-0d2a-48b6-920b-b5bd9336c8ec" providerId="ADAL" clId="{A94BE261-E60B-4CC9-B07F-6F32AF701594}" dt="2021-01-01T00:23:13.868" v="107" actId="700"/>
          <ac:spMkLst>
            <pc:docMk/>
            <pc:sldMk cId="864151627" sldId="1726"/>
            <ac:spMk id="3" creationId="{B302CF75-3156-B44A-9B7C-7BC2549DE946}"/>
          </ac:spMkLst>
        </pc:spChg>
      </pc:sldChg>
      <pc:sldChg chg="modSp add mod modClrScheme chgLayout">
        <pc:chgData name="David Torres (Pontoon Solutions)" userId="716316d1-0d2a-48b6-920b-b5bd9336c8ec" providerId="ADAL" clId="{A94BE261-E60B-4CC9-B07F-6F32AF701594}" dt="2021-01-01T00:15:49.330" v="23" actId="700"/>
        <pc:sldMkLst>
          <pc:docMk/>
          <pc:sldMk cId="1858604144" sldId="1787"/>
        </pc:sldMkLst>
        <pc:spChg chg="mod ord">
          <ac:chgData name="David Torres (Pontoon Solutions)" userId="716316d1-0d2a-48b6-920b-b5bd9336c8ec" providerId="ADAL" clId="{A94BE261-E60B-4CC9-B07F-6F32AF701594}" dt="2021-01-01T00:15:49.330" v="23" actId="700"/>
          <ac:spMkLst>
            <pc:docMk/>
            <pc:sldMk cId="1858604144" sldId="1787"/>
            <ac:spMk id="2" creationId="{F9721058-BE34-4929-8ED0-A1E7C84B8C7C}"/>
          </ac:spMkLst>
        </pc:spChg>
        <pc:spChg chg="mod ord">
          <ac:chgData name="David Torres (Pontoon Solutions)" userId="716316d1-0d2a-48b6-920b-b5bd9336c8ec" providerId="ADAL" clId="{A94BE261-E60B-4CC9-B07F-6F32AF701594}" dt="2021-01-01T00:15:49.330" v="23" actId="700"/>
          <ac:spMkLst>
            <pc:docMk/>
            <pc:sldMk cId="1858604144" sldId="1787"/>
            <ac:spMk id="3" creationId="{CFA783FC-6B8C-4DFB-83F7-BB78CD96C336}"/>
          </ac:spMkLst>
        </pc:spChg>
      </pc:sldChg>
      <pc:sldChg chg="add del">
        <pc:chgData name="David Torres (Pontoon Solutions)" userId="716316d1-0d2a-48b6-920b-b5bd9336c8ec" providerId="ADAL" clId="{A94BE261-E60B-4CC9-B07F-6F32AF701594}" dt="2021-01-01T00:30:02.433" v="166" actId="47"/>
        <pc:sldMkLst>
          <pc:docMk/>
          <pc:sldMk cId="2203599014" sldId="2076136193"/>
        </pc:sldMkLst>
      </pc:sldChg>
      <pc:sldChg chg="modSp add mod chgLayout">
        <pc:chgData name="David Torres (Pontoon Solutions)" userId="716316d1-0d2a-48b6-920b-b5bd9336c8ec" providerId="ADAL" clId="{A94BE261-E60B-4CC9-B07F-6F32AF701594}" dt="2021-01-01T00:14:45.045" v="6" actId="207"/>
        <pc:sldMkLst>
          <pc:docMk/>
          <pc:sldMk cId="3357463096" sldId="2076136199"/>
        </pc:sldMkLst>
        <pc:spChg chg="mod ord">
          <ac:chgData name="David Torres (Pontoon Solutions)" userId="716316d1-0d2a-48b6-920b-b5bd9336c8ec" providerId="ADAL" clId="{A94BE261-E60B-4CC9-B07F-6F32AF701594}" dt="2021-01-01T00:14:40.970" v="5" actId="700"/>
          <ac:spMkLst>
            <pc:docMk/>
            <pc:sldMk cId="3357463096" sldId="2076136199"/>
            <ac:spMk id="2" creationId="{0D5A95EC-C482-4C09-9730-1222C06FFEBE}"/>
          </ac:spMkLst>
        </pc:spChg>
        <pc:spChg chg="mod ord">
          <ac:chgData name="David Torres (Pontoon Solutions)" userId="716316d1-0d2a-48b6-920b-b5bd9336c8ec" providerId="ADAL" clId="{A94BE261-E60B-4CC9-B07F-6F32AF701594}" dt="2021-01-01T00:14:45.045" v="6" actId="207"/>
          <ac:spMkLst>
            <pc:docMk/>
            <pc:sldMk cId="3357463096" sldId="2076136199"/>
            <ac:spMk id="3" creationId="{B302CF75-3156-B44A-9B7C-7BC2549DE946}"/>
          </ac:spMkLst>
        </pc:spChg>
      </pc:sldChg>
      <pc:sldChg chg="modSp add mod">
        <pc:chgData name="David Torres (Pontoon Solutions)" userId="716316d1-0d2a-48b6-920b-b5bd9336c8ec" providerId="ADAL" clId="{A94BE261-E60B-4CC9-B07F-6F32AF701594}" dt="2021-01-01T00:14:59.986" v="15" actId="20577"/>
        <pc:sldMkLst>
          <pc:docMk/>
          <pc:sldMk cId="2173799895" sldId="2076136200"/>
        </pc:sldMkLst>
        <pc:spChg chg="mod">
          <ac:chgData name="David Torres (Pontoon Solutions)" userId="716316d1-0d2a-48b6-920b-b5bd9336c8ec" providerId="ADAL" clId="{A94BE261-E60B-4CC9-B07F-6F32AF701594}" dt="2021-01-01T00:14:59.986" v="15" actId="20577"/>
          <ac:spMkLst>
            <pc:docMk/>
            <pc:sldMk cId="2173799895" sldId="2076136200"/>
            <ac:spMk id="4" creationId="{ACCBF362-D8A3-4F84-8C1E-25657B97F579}"/>
          </ac:spMkLst>
        </pc:spChg>
      </pc:sldChg>
      <pc:sldChg chg="modSp add mod modClrScheme chgLayout">
        <pc:chgData name="David Torres (Pontoon Solutions)" userId="716316d1-0d2a-48b6-920b-b5bd9336c8ec" providerId="ADAL" clId="{A94BE261-E60B-4CC9-B07F-6F32AF701594}" dt="2021-01-01T00:15:53.528" v="24" actId="14100"/>
        <pc:sldMkLst>
          <pc:docMk/>
          <pc:sldMk cId="2098137233" sldId="2076136204"/>
        </pc:sldMkLst>
        <pc:spChg chg="mod ord">
          <ac:chgData name="David Torres (Pontoon Solutions)" userId="716316d1-0d2a-48b6-920b-b5bd9336c8ec" providerId="ADAL" clId="{A94BE261-E60B-4CC9-B07F-6F32AF701594}" dt="2021-01-01T00:15:53.528" v="24" actId="14100"/>
          <ac:spMkLst>
            <pc:docMk/>
            <pc:sldMk cId="2098137233" sldId="2076136204"/>
            <ac:spMk id="2" creationId="{5D61948B-FF03-49FA-96DB-E3EAD6D1FF1C}"/>
          </ac:spMkLst>
        </pc:spChg>
        <pc:spChg chg="mod ord">
          <ac:chgData name="David Torres (Pontoon Solutions)" userId="716316d1-0d2a-48b6-920b-b5bd9336c8ec" providerId="ADAL" clId="{A94BE261-E60B-4CC9-B07F-6F32AF701594}" dt="2021-01-01T00:15:49.330" v="23" actId="700"/>
          <ac:spMkLst>
            <pc:docMk/>
            <pc:sldMk cId="2098137233" sldId="2076136204"/>
            <ac:spMk id="3" creationId="{AD304270-9644-4FFA-BCDE-24718D9CFA40}"/>
          </ac:spMkLst>
        </pc:spChg>
      </pc:sldChg>
      <pc:sldChg chg="modSp add mod modClrScheme chgLayout">
        <pc:chgData name="David Torres (Pontoon Solutions)" userId="716316d1-0d2a-48b6-920b-b5bd9336c8ec" providerId="ADAL" clId="{A94BE261-E60B-4CC9-B07F-6F32AF701594}" dt="2021-01-01T00:15:49.330" v="23" actId="700"/>
        <pc:sldMkLst>
          <pc:docMk/>
          <pc:sldMk cId="306816814" sldId="2076136206"/>
        </pc:sldMkLst>
        <pc:spChg chg="mod ord">
          <ac:chgData name="David Torres (Pontoon Solutions)" userId="716316d1-0d2a-48b6-920b-b5bd9336c8ec" providerId="ADAL" clId="{A94BE261-E60B-4CC9-B07F-6F32AF701594}" dt="2021-01-01T00:15:49.330" v="23" actId="700"/>
          <ac:spMkLst>
            <pc:docMk/>
            <pc:sldMk cId="306816814" sldId="2076136206"/>
            <ac:spMk id="2" creationId="{96271C11-F3B4-48B0-98A2-21789D95C6F8}"/>
          </ac:spMkLst>
        </pc:spChg>
        <pc:spChg chg="mod ord">
          <ac:chgData name="David Torres (Pontoon Solutions)" userId="716316d1-0d2a-48b6-920b-b5bd9336c8ec" providerId="ADAL" clId="{A94BE261-E60B-4CC9-B07F-6F32AF701594}" dt="2021-01-01T00:15:49.330" v="23" actId="700"/>
          <ac:spMkLst>
            <pc:docMk/>
            <pc:sldMk cId="306816814" sldId="2076136206"/>
            <ac:spMk id="3" creationId="{7C62F151-AD8D-40E4-8FB9-0A572CA9434C}"/>
          </ac:spMkLst>
        </pc:spChg>
      </pc:sldChg>
      <pc:sldChg chg="modSp add mod modClrScheme chgLayout">
        <pc:chgData name="David Torres (Pontoon Solutions)" userId="716316d1-0d2a-48b6-920b-b5bd9336c8ec" providerId="ADAL" clId="{A94BE261-E60B-4CC9-B07F-6F32AF701594}" dt="2021-01-01T00:15:49.330" v="23" actId="700"/>
        <pc:sldMkLst>
          <pc:docMk/>
          <pc:sldMk cId="979164159" sldId="2076136207"/>
        </pc:sldMkLst>
        <pc:spChg chg="mod ord">
          <ac:chgData name="David Torres (Pontoon Solutions)" userId="716316d1-0d2a-48b6-920b-b5bd9336c8ec" providerId="ADAL" clId="{A94BE261-E60B-4CC9-B07F-6F32AF701594}" dt="2021-01-01T00:15:49.330" v="23" actId="700"/>
          <ac:spMkLst>
            <pc:docMk/>
            <pc:sldMk cId="979164159" sldId="2076136207"/>
            <ac:spMk id="2" creationId="{96271C11-F3B4-48B0-98A2-21789D95C6F8}"/>
          </ac:spMkLst>
        </pc:spChg>
        <pc:spChg chg="mod ord">
          <ac:chgData name="David Torres (Pontoon Solutions)" userId="716316d1-0d2a-48b6-920b-b5bd9336c8ec" providerId="ADAL" clId="{A94BE261-E60B-4CC9-B07F-6F32AF701594}" dt="2021-01-01T00:15:49.330" v="23" actId="700"/>
          <ac:spMkLst>
            <pc:docMk/>
            <pc:sldMk cId="979164159" sldId="2076136207"/>
            <ac:spMk id="3" creationId="{7C62F151-AD8D-40E4-8FB9-0A572CA9434C}"/>
          </ac:spMkLst>
        </pc:spChg>
      </pc:sldChg>
      <pc:sldChg chg="modSp add mod modClrScheme chgLayout">
        <pc:chgData name="David Torres (Pontoon Solutions)" userId="716316d1-0d2a-48b6-920b-b5bd9336c8ec" providerId="ADAL" clId="{A94BE261-E60B-4CC9-B07F-6F32AF701594}" dt="2021-01-01T00:15:49.330" v="23" actId="700"/>
        <pc:sldMkLst>
          <pc:docMk/>
          <pc:sldMk cId="2716391388" sldId="2076136208"/>
        </pc:sldMkLst>
        <pc:spChg chg="mod ord">
          <ac:chgData name="David Torres (Pontoon Solutions)" userId="716316d1-0d2a-48b6-920b-b5bd9336c8ec" providerId="ADAL" clId="{A94BE261-E60B-4CC9-B07F-6F32AF701594}" dt="2021-01-01T00:15:49.330" v="23" actId="700"/>
          <ac:spMkLst>
            <pc:docMk/>
            <pc:sldMk cId="2716391388" sldId="2076136208"/>
            <ac:spMk id="2" creationId="{96271C11-F3B4-48B0-98A2-21789D95C6F8}"/>
          </ac:spMkLst>
        </pc:spChg>
        <pc:spChg chg="mod ord">
          <ac:chgData name="David Torres (Pontoon Solutions)" userId="716316d1-0d2a-48b6-920b-b5bd9336c8ec" providerId="ADAL" clId="{A94BE261-E60B-4CC9-B07F-6F32AF701594}" dt="2021-01-01T00:15:49.330" v="23" actId="700"/>
          <ac:spMkLst>
            <pc:docMk/>
            <pc:sldMk cId="2716391388" sldId="2076136208"/>
            <ac:spMk id="3" creationId="{7C62F151-AD8D-40E4-8FB9-0A572CA9434C}"/>
          </ac:spMkLst>
        </pc:spChg>
      </pc:sldChg>
      <pc:sldChg chg="modSp add mod modClrScheme chgLayout">
        <pc:chgData name="David Torres (Pontoon Solutions)" userId="716316d1-0d2a-48b6-920b-b5bd9336c8ec" providerId="ADAL" clId="{A94BE261-E60B-4CC9-B07F-6F32AF701594}" dt="2021-01-01T00:15:49.330" v="23" actId="700"/>
        <pc:sldMkLst>
          <pc:docMk/>
          <pc:sldMk cId="3736730921" sldId="2076136209"/>
        </pc:sldMkLst>
        <pc:spChg chg="mod ord">
          <ac:chgData name="David Torres (Pontoon Solutions)" userId="716316d1-0d2a-48b6-920b-b5bd9336c8ec" providerId="ADAL" clId="{A94BE261-E60B-4CC9-B07F-6F32AF701594}" dt="2021-01-01T00:15:49.330" v="23" actId="700"/>
          <ac:spMkLst>
            <pc:docMk/>
            <pc:sldMk cId="3736730921" sldId="2076136209"/>
            <ac:spMk id="2" creationId="{5D61948B-FF03-49FA-96DB-E3EAD6D1FF1C}"/>
          </ac:spMkLst>
        </pc:spChg>
        <pc:spChg chg="mod ord">
          <ac:chgData name="David Torres (Pontoon Solutions)" userId="716316d1-0d2a-48b6-920b-b5bd9336c8ec" providerId="ADAL" clId="{A94BE261-E60B-4CC9-B07F-6F32AF701594}" dt="2021-01-01T00:15:49.330" v="23" actId="700"/>
          <ac:spMkLst>
            <pc:docMk/>
            <pc:sldMk cId="3736730921" sldId="2076136209"/>
            <ac:spMk id="3" creationId="{AD304270-9644-4FFA-BCDE-24718D9CFA40}"/>
          </ac:spMkLst>
        </pc:spChg>
      </pc:sldChg>
      <pc:sldChg chg="modSp add mod modClrScheme chgLayout">
        <pc:chgData name="David Torres (Pontoon Solutions)" userId="716316d1-0d2a-48b6-920b-b5bd9336c8ec" providerId="ADAL" clId="{A94BE261-E60B-4CC9-B07F-6F32AF701594}" dt="2021-01-01T00:18:22.875" v="52" actId="1076"/>
        <pc:sldMkLst>
          <pc:docMk/>
          <pc:sldMk cId="2879193128" sldId="2076136210"/>
        </pc:sldMkLst>
        <pc:spChg chg="mod ord">
          <ac:chgData name="David Torres (Pontoon Solutions)" userId="716316d1-0d2a-48b6-920b-b5bd9336c8ec" providerId="ADAL" clId="{A94BE261-E60B-4CC9-B07F-6F32AF701594}" dt="2021-01-01T00:15:49.330" v="23" actId="700"/>
          <ac:spMkLst>
            <pc:docMk/>
            <pc:sldMk cId="2879193128" sldId="2076136210"/>
            <ac:spMk id="2" creationId="{A512E290-967B-4AD2-A434-4A74F8AC9DE7}"/>
          </ac:spMkLst>
        </pc:spChg>
        <pc:spChg chg="mod ord">
          <ac:chgData name="David Torres (Pontoon Solutions)" userId="716316d1-0d2a-48b6-920b-b5bd9336c8ec" providerId="ADAL" clId="{A94BE261-E60B-4CC9-B07F-6F32AF701594}" dt="2021-01-01T00:18:22.875" v="52" actId="1076"/>
          <ac:spMkLst>
            <pc:docMk/>
            <pc:sldMk cId="2879193128" sldId="2076136210"/>
            <ac:spMk id="3" creationId="{377658A8-D7DC-47F5-9C76-79B40D1E9277}"/>
          </ac:spMkLst>
        </pc:spChg>
      </pc:sldChg>
      <pc:sldChg chg="modSp add mod modClrScheme chgLayout">
        <pc:chgData name="David Torres (Pontoon Solutions)" userId="716316d1-0d2a-48b6-920b-b5bd9336c8ec" providerId="ADAL" clId="{A94BE261-E60B-4CC9-B07F-6F32AF701594}" dt="2021-01-01T00:15:49.330" v="23" actId="700"/>
        <pc:sldMkLst>
          <pc:docMk/>
          <pc:sldMk cId="4227667084" sldId="2076136212"/>
        </pc:sldMkLst>
        <pc:spChg chg="mod ord">
          <ac:chgData name="David Torres (Pontoon Solutions)" userId="716316d1-0d2a-48b6-920b-b5bd9336c8ec" providerId="ADAL" clId="{A94BE261-E60B-4CC9-B07F-6F32AF701594}" dt="2021-01-01T00:15:49.330" v="23" actId="700"/>
          <ac:spMkLst>
            <pc:docMk/>
            <pc:sldMk cId="4227667084" sldId="2076136212"/>
            <ac:spMk id="2" creationId="{ABEEDCF1-BDA7-4B3F-8397-CB903FDF0917}"/>
          </ac:spMkLst>
        </pc:spChg>
        <pc:spChg chg="mod ord">
          <ac:chgData name="David Torres (Pontoon Solutions)" userId="716316d1-0d2a-48b6-920b-b5bd9336c8ec" providerId="ADAL" clId="{A94BE261-E60B-4CC9-B07F-6F32AF701594}" dt="2021-01-01T00:15:49.330" v="23" actId="700"/>
          <ac:spMkLst>
            <pc:docMk/>
            <pc:sldMk cId="4227667084" sldId="2076136212"/>
            <ac:spMk id="3" creationId="{B142A058-D7D8-4806-948E-B6B4E8051AEF}"/>
          </ac:spMkLst>
        </pc:spChg>
      </pc:sldChg>
      <pc:sldChg chg="modSp add mod modClrScheme chgLayout">
        <pc:chgData name="David Torres (Pontoon Solutions)" userId="716316d1-0d2a-48b6-920b-b5bd9336c8ec" providerId="ADAL" clId="{A94BE261-E60B-4CC9-B07F-6F32AF701594}" dt="2021-01-01T00:18:32.791" v="56" actId="1076"/>
        <pc:sldMkLst>
          <pc:docMk/>
          <pc:sldMk cId="1489236832" sldId="2076136214"/>
        </pc:sldMkLst>
        <pc:spChg chg="mod ord">
          <ac:chgData name="David Torres (Pontoon Solutions)" userId="716316d1-0d2a-48b6-920b-b5bd9336c8ec" providerId="ADAL" clId="{A94BE261-E60B-4CC9-B07F-6F32AF701594}" dt="2021-01-01T00:15:49.330" v="23" actId="700"/>
          <ac:spMkLst>
            <pc:docMk/>
            <pc:sldMk cId="1489236832" sldId="2076136214"/>
            <ac:spMk id="2" creationId="{ABEEDCF1-BDA7-4B3F-8397-CB903FDF0917}"/>
          </ac:spMkLst>
        </pc:spChg>
        <pc:spChg chg="mod ord">
          <ac:chgData name="David Torres (Pontoon Solutions)" userId="716316d1-0d2a-48b6-920b-b5bd9336c8ec" providerId="ADAL" clId="{A94BE261-E60B-4CC9-B07F-6F32AF701594}" dt="2021-01-01T00:18:32.791" v="56" actId="1076"/>
          <ac:spMkLst>
            <pc:docMk/>
            <pc:sldMk cId="1489236832" sldId="2076136214"/>
            <ac:spMk id="3" creationId="{B142A058-D7D8-4806-948E-B6B4E8051AEF}"/>
          </ac:spMkLst>
        </pc:spChg>
      </pc:sldChg>
      <pc:sldChg chg="modSp add mod modClrScheme chgLayout">
        <pc:chgData name="David Torres (Pontoon Solutions)" userId="716316d1-0d2a-48b6-920b-b5bd9336c8ec" providerId="ADAL" clId="{A94BE261-E60B-4CC9-B07F-6F32AF701594}" dt="2021-01-01T00:32:02.282" v="184" actId="14100"/>
        <pc:sldMkLst>
          <pc:docMk/>
          <pc:sldMk cId="1135486409" sldId="2076136215"/>
        </pc:sldMkLst>
        <pc:spChg chg="mod ord">
          <ac:chgData name="David Torres (Pontoon Solutions)" userId="716316d1-0d2a-48b6-920b-b5bd9336c8ec" providerId="ADAL" clId="{A94BE261-E60B-4CC9-B07F-6F32AF701594}" dt="2021-01-01T00:32:02.282" v="184" actId="14100"/>
          <ac:spMkLst>
            <pc:docMk/>
            <pc:sldMk cId="1135486409" sldId="2076136215"/>
            <ac:spMk id="2" creationId="{ABEEDCF1-BDA7-4B3F-8397-CB903FDF0917}"/>
          </ac:spMkLst>
        </pc:spChg>
        <pc:spChg chg="mod ord">
          <ac:chgData name="David Torres (Pontoon Solutions)" userId="716316d1-0d2a-48b6-920b-b5bd9336c8ec" providerId="ADAL" clId="{A94BE261-E60B-4CC9-B07F-6F32AF701594}" dt="2021-01-01T00:15:49.330" v="23" actId="700"/>
          <ac:spMkLst>
            <pc:docMk/>
            <pc:sldMk cId="1135486409" sldId="2076136215"/>
            <ac:spMk id="3" creationId="{B142A058-D7D8-4806-948E-B6B4E8051AEF}"/>
          </ac:spMkLst>
        </pc:spChg>
      </pc:sldChg>
      <pc:sldChg chg="modSp add mod modClrScheme chgLayout">
        <pc:chgData name="David Torres (Pontoon Solutions)" userId="716316d1-0d2a-48b6-920b-b5bd9336c8ec" providerId="ADAL" clId="{A94BE261-E60B-4CC9-B07F-6F32AF701594}" dt="2021-01-01T00:31:54.946" v="183" actId="14100"/>
        <pc:sldMkLst>
          <pc:docMk/>
          <pc:sldMk cId="2635322344" sldId="2076136216"/>
        </pc:sldMkLst>
        <pc:spChg chg="mod ord">
          <ac:chgData name="David Torres (Pontoon Solutions)" userId="716316d1-0d2a-48b6-920b-b5bd9336c8ec" providerId="ADAL" clId="{A94BE261-E60B-4CC9-B07F-6F32AF701594}" dt="2021-01-01T00:31:54.946" v="183" actId="14100"/>
          <ac:spMkLst>
            <pc:docMk/>
            <pc:sldMk cId="2635322344" sldId="2076136216"/>
            <ac:spMk id="2" creationId="{ABEEDCF1-BDA7-4B3F-8397-CB903FDF0917}"/>
          </ac:spMkLst>
        </pc:spChg>
        <pc:spChg chg="mod ord">
          <ac:chgData name="David Torres (Pontoon Solutions)" userId="716316d1-0d2a-48b6-920b-b5bd9336c8ec" providerId="ADAL" clId="{A94BE261-E60B-4CC9-B07F-6F32AF701594}" dt="2021-01-01T00:15:49.330" v="23" actId="700"/>
          <ac:spMkLst>
            <pc:docMk/>
            <pc:sldMk cId="2635322344" sldId="2076136216"/>
            <ac:spMk id="3" creationId="{B142A058-D7D8-4806-948E-B6B4E8051AEF}"/>
          </ac:spMkLst>
        </pc:spChg>
      </pc:sldChg>
      <pc:sldChg chg="modSp add del mod modClrScheme chgLayout">
        <pc:chgData name="David Torres (Pontoon Solutions)" userId="716316d1-0d2a-48b6-920b-b5bd9336c8ec" providerId="ADAL" clId="{A94BE261-E60B-4CC9-B07F-6F32AF701594}" dt="2021-01-01T00:27:47.380" v="140" actId="47"/>
        <pc:sldMkLst>
          <pc:docMk/>
          <pc:sldMk cId="2414721510" sldId="2076136217"/>
        </pc:sldMkLst>
        <pc:spChg chg="mod ord">
          <ac:chgData name="David Torres (Pontoon Solutions)" userId="716316d1-0d2a-48b6-920b-b5bd9336c8ec" providerId="ADAL" clId="{A94BE261-E60B-4CC9-B07F-6F32AF701594}" dt="2021-01-01T00:15:49.330" v="23" actId="700"/>
          <ac:spMkLst>
            <pc:docMk/>
            <pc:sldMk cId="2414721510" sldId="2076136217"/>
            <ac:spMk id="2" creationId="{F8C9063E-4FA4-445C-9E6D-03427FC2A669}"/>
          </ac:spMkLst>
        </pc:spChg>
        <pc:spChg chg="mod ord">
          <ac:chgData name="David Torres (Pontoon Solutions)" userId="716316d1-0d2a-48b6-920b-b5bd9336c8ec" providerId="ADAL" clId="{A94BE261-E60B-4CC9-B07F-6F32AF701594}" dt="2021-01-01T00:15:49.330" v="23" actId="700"/>
          <ac:spMkLst>
            <pc:docMk/>
            <pc:sldMk cId="2414721510" sldId="2076136217"/>
            <ac:spMk id="4" creationId="{D0B6D14D-3D0F-4102-AAF8-E239929C3545}"/>
          </ac:spMkLst>
        </pc:spChg>
      </pc:sldChg>
      <pc:sldChg chg="modSp add mod modClrScheme chgLayout">
        <pc:chgData name="David Torres (Pontoon Solutions)" userId="716316d1-0d2a-48b6-920b-b5bd9336c8ec" providerId="ADAL" clId="{A94BE261-E60B-4CC9-B07F-6F32AF701594}" dt="2021-01-01T00:18:41.118" v="58" actId="1076"/>
        <pc:sldMkLst>
          <pc:docMk/>
          <pc:sldMk cId="2660188781" sldId="2076136218"/>
        </pc:sldMkLst>
        <pc:spChg chg="mod ord">
          <ac:chgData name="David Torres (Pontoon Solutions)" userId="716316d1-0d2a-48b6-920b-b5bd9336c8ec" providerId="ADAL" clId="{A94BE261-E60B-4CC9-B07F-6F32AF701594}" dt="2021-01-01T00:15:49.330" v="23" actId="700"/>
          <ac:spMkLst>
            <pc:docMk/>
            <pc:sldMk cId="2660188781" sldId="2076136218"/>
            <ac:spMk id="2" creationId="{74D86878-08D4-4517-976F-2ADA42F85273}"/>
          </ac:spMkLst>
        </pc:spChg>
        <pc:spChg chg="mod ord">
          <ac:chgData name="David Torres (Pontoon Solutions)" userId="716316d1-0d2a-48b6-920b-b5bd9336c8ec" providerId="ADAL" clId="{A94BE261-E60B-4CC9-B07F-6F32AF701594}" dt="2021-01-01T00:18:41.118" v="58" actId="1076"/>
          <ac:spMkLst>
            <pc:docMk/>
            <pc:sldMk cId="2660188781" sldId="2076136218"/>
            <ac:spMk id="3" creationId="{FC3C094B-D862-42F3-A26F-E15791A50F25}"/>
          </ac:spMkLst>
        </pc:spChg>
      </pc:sldChg>
      <pc:sldChg chg="modSp add del mod modClrScheme chgLayout">
        <pc:chgData name="David Torres (Pontoon Solutions)" userId="716316d1-0d2a-48b6-920b-b5bd9336c8ec" providerId="ADAL" clId="{A94BE261-E60B-4CC9-B07F-6F32AF701594}" dt="2021-01-01T00:27:59.001" v="144" actId="47"/>
        <pc:sldMkLst>
          <pc:docMk/>
          <pc:sldMk cId="3319841350" sldId="2076136219"/>
        </pc:sldMkLst>
        <pc:spChg chg="mod ord">
          <ac:chgData name="David Torres (Pontoon Solutions)" userId="716316d1-0d2a-48b6-920b-b5bd9336c8ec" providerId="ADAL" clId="{A94BE261-E60B-4CC9-B07F-6F32AF701594}" dt="2021-01-01T00:15:49.330" v="23" actId="700"/>
          <ac:spMkLst>
            <pc:docMk/>
            <pc:sldMk cId="3319841350" sldId="2076136219"/>
            <ac:spMk id="2" creationId="{ABEEDCF1-BDA7-4B3F-8397-CB903FDF0917}"/>
          </ac:spMkLst>
        </pc:spChg>
        <pc:spChg chg="mod ord">
          <ac:chgData name="David Torres (Pontoon Solutions)" userId="716316d1-0d2a-48b6-920b-b5bd9336c8ec" providerId="ADAL" clId="{A94BE261-E60B-4CC9-B07F-6F32AF701594}" dt="2021-01-01T00:15:49.330" v="23" actId="700"/>
          <ac:spMkLst>
            <pc:docMk/>
            <pc:sldMk cId="3319841350" sldId="2076136219"/>
            <ac:spMk id="11" creationId="{0AF606D1-7AF0-4AA0-A669-FC10CF0B99C9}"/>
          </ac:spMkLst>
        </pc:spChg>
      </pc:sldChg>
      <pc:sldChg chg="modSp add mod modClrScheme chgLayout">
        <pc:chgData name="David Torres (Pontoon Solutions)" userId="716316d1-0d2a-48b6-920b-b5bd9336c8ec" providerId="ADAL" clId="{A94BE261-E60B-4CC9-B07F-6F32AF701594}" dt="2021-01-01T00:26:46.676" v="137" actId="700"/>
        <pc:sldMkLst>
          <pc:docMk/>
          <pc:sldMk cId="2130622999" sldId="2076136220"/>
        </pc:sldMkLst>
        <pc:spChg chg="mod ord">
          <ac:chgData name="David Torres (Pontoon Solutions)" userId="716316d1-0d2a-48b6-920b-b5bd9336c8ec" providerId="ADAL" clId="{A94BE261-E60B-4CC9-B07F-6F32AF701594}" dt="2021-01-01T00:26:46.676" v="137" actId="700"/>
          <ac:spMkLst>
            <pc:docMk/>
            <pc:sldMk cId="2130622999" sldId="2076136220"/>
            <ac:spMk id="2" creationId="{0C46B419-B8E0-4501-8EE2-2A5F185056B4}"/>
          </ac:spMkLst>
        </pc:spChg>
        <pc:spChg chg="mod ord">
          <ac:chgData name="David Torres (Pontoon Solutions)" userId="716316d1-0d2a-48b6-920b-b5bd9336c8ec" providerId="ADAL" clId="{A94BE261-E60B-4CC9-B07F-6F32AF701594}" dt="2021-01-01T00:26:46.676" v="137" actId="700"/>
          <ac:spMkLst>
            <pc:docMk/>
            <pc:sldMk cId="2130622999" sldId="2076136220"/>
            <ac:spMk id="3" creationId="{B302CF75-3156-B44A-9B7C-7BC2549DE946}"/>
          </ac:spMkLst>
        </pc:spChg>
      </pc:sldChg>
      <pc:sldChg chg="modSp add mod modClrScheme chgLayout">
        <pc:chgData name="David Torres (Pontoon Solutions)" userId="716316d1-0d2a-48b6-920b-b5bd9336c8ec" providerId="ADAL" clId="{A94BE261-E60B-4CC9-B07F-6F32AF701594}" dt="2021-01-01T00:17:28.964" v="38" actId="700"/>
        <pc:sldMkLst>
          <pc:docMk/>
          <pc:sldMk cId="3722956691" sldId="2076136221"/>
        </pc:sldMkLst>
        <pc:spChg chg="mod ord">
          <ac:chgData name="David Torres (Pontoon Solutions)" userId="716316d1-0d2a-48b6-920b-b5bd9336c8ec" providerId="ADAL" clId="{A94BE261-E60B-4CC9-B07F-6F32AF701594}" dt="2021-01-01T00:17:28.964" v="38" actId="700"/>
          <ac:spMkLst>
            <pc:docMk/>
            <pc:sldMk cId="3722956691" sldId="2076136221"/>
            <ac:spMk id="2" creationId="{0C46B419-B8E0-4501-8EE2-2A5F185056B4}"/>
          </ac:spMkLst>
        </pc:spChg>
        <pc:spChg chg="mod ord">
          <ac:chgData name="David Torres (Pontoon Solutions)" userId="716316d1-0d2a-48b6-920b-b5bd9336c8ec" providerId="ADAL" clId="{A94BE261-E60B-4CC9-B07F-6F32AF701594}" dt="2021-01-01T00:17:28.964" v="38" actId="700"/>
          <ac:spMkLst>
            <pc:docMk/>
            <pc:sldMk cId="3722956691" sldId="2076136221"/>
            <ac:spMk id="3" creationId="{B302CF75-3156-B44A-9B7C-7BC2549DE946}"/>
          </ac:spMkLst>
        </pc:spChg>
      </pc:sldChg>
      <pc:sldChg chg="modSp add mod modClrScheme chgLayout">
        <pc:chgData name="David Torres (Pontoon Solutions)" userId="716316d1-0d2a-48b6-920b-b5bd9336c8ec" providerId="ADAL" clId="{A94BE261-E60B-4CC9-B07F-6F32AF701594}" dt="2021-01-01T00:17:44.195" v="43" actId="20577"/>
        <pc:sldMkLst>
          <pc:docMk/>
          <pc:sldMk cId="1188188186" sldId="2076136222"/>
        </pc:sldMkLst>
        <pc:spChg chg="mod ord">
          <ac:chgData name="David Torres (Pontoon Solutions)" userId="716316d1-0d2a-48b6-920b-b5bd9336c8ec" providerId="ADAL" clId="{A94BE261-E60B-4CC9-B07F-6F32AF701594}" dt="2021-01-01T00:15:49.330" v="23" actId="700"/>
          <ac:spMkLst>
            <pc:docMk/>
            <pc:sldMk cId="1188188186" sldId="2076136222"/>
            <ac:spMk id="4" creationId="{4045583B-EFEC-493F-8D09-539BFD11B7E9}"/>
          </ac:spMkLst>
        </pc:spChg>
        <pc:spChg chg="mod ord">
          <ac:chgData name="David Torres (Pontoon Solutions)" userId="716316d1-0d2a-48b6-920b-b5bd9336c8ec" providerId="ADAL" clId="{A94BE261-E60B-4CC9-B07F-6F32AF701594}" dt="2021-01-01T00:17:44.195" v="43" actId="20577"/>
          <ac:spMkLst>
            <pc:docMk/>
            <pc:sldMk cId="1188188186" sldId="2076136222"/>
            <ac:spMk id="5" creationId="{56E8E25E-A279-4ADF-AB72-846B1660DFEB}"/>
          </ac:spMkLst>
        </pc:spChg>
      </pc:sldChg>
      <pc:sldChg chg="modSp add mod modClrScheme chgLayout">
        <pc:chgData name="David Torres (Pontoon Solutions)" userId="716316d1-0d2a-48b6-920b-b5bd9336c8ec" providerId="ADAL" clId="{A94BE261-E60B-4CC9-B07F-6F32AF701594}" dt="2021-01-01T00:15:49.330" v="23" actId="700"/>
        <pc:sldMkLst>
          <pc:docMk/>
          <pc:sldMk cId="964823867" sldId="2076136223"/>
        </pc:sldMkLst>
        <pc:spChg chg="mod ord">
          <ac:chgData name="David Torres (Pontoon Solutions)" userId="716316d1-0d2a-48b6-920b-b5bd9336c8ec" providerId="ADAL" clId="{A94BE261-E60B-4CC9-B07F-6F32AF701594}" dt="2021-01-01T00:15:49.330" v="23" actId="700"/>
          <ac:spMkLst>
            <pc:docMk/>
            <pc:sldMk cId="964823867" sldId="2076136223"/>
            <ac:spMk id="2" creationId="{C2B385A3-26C2-45A5-A6AE-FD68FAC378E6}"/>
          </ac:spMkLst>
        </pc:spChg>
        <pc:spChg chg="mod ord">
          <ac:chgData name="David Torres (Pontoon Solutions)" userId="716316d1-0d2a-48b6-920b-b5bd9336c8ec" providerId="ADAL" clId="{A94BE261-E60B-4CC9-B07F-6F32AF701594}" dt="2021-01-01T00:15:49.330" v="23" actId="700"/>
          <ac:spMkLst>
            <pc:docMk/>
            <pc:sldMk cId="964823867" sldId="2076136223"/>
            <ac:spMk id="3" creationId="{B2872961-CED6-4AA2-877B-1DDB401607BE}"/>
          </ac:spMkLst>
        </pc:spChg>
      </pc:sldChg>
      <pc:sldChg chg="modSp add mod modClrScheme chgLayout">
        <pc:chgData name="David Torres (Pontoon Solutions)" userId="716316d1-0d2a-48b6-920b-b5bd9336c8ec" providerId="ADAL" clId="{A94BE261-E60B-4CC9-B07F-6F32AF701594}" dt="2021-01-01T00:17:55.056" v="46" actId="14100"/>
        <pc:sldMkLst>
          <pc:docMk/>
          <pc:sldMk cId="316957291" sldId="2076136224"/>
        </pc:sldMkLst>
        <pc:spChg chg="mod ord">
          <ac:chgData name="David Torres (Pontoon Solutions)" userId="716316d1-0d2a-48b6-920b-b5bd9336c8ec" providerId="ADAL" clId="{A94BE261-E60B-4CC9-B07F-6F32AF701594}" dt="2021-01-01T00:15:49.330" v="23" actId="700"/>
          <ac:spMkLst>
            <pc:docMk/>
            <pc:sldMk cId="316957291" sldId="2076136224"/>
            <ac:spMk id="2" creationId="{F005D27E-A37D-4AE3-942F-725D16E98E67}"/>
          </ac:spMkLst>
        </pc:spChg>
        <pc:spChg chg="mod ord">
          <ac:chgData name="David Torres (Pontoon Solutions)" userId="716316d1-0d2a-48b6-920b-b5bd9336c8ec" providerId="ADAL" clId="{A94BE261-E60B-4CC9-B07F-6F32AF701594}" dt="2021-01-01T00:17:55.056" v="46" actId="14100"/>
          <ac:spMkLst>
            <pc:docMk/>
            <pc:sldMk cId="316957291" sldId="2076136224"/>
            <ac:spMk id="3" creationId="{CE2D7138-E4F5-4B02-BA53-847BF287077D}"/>
          </ac:spMkLst>
        </pc:spChg>
      </pc:sldChg>
      <pc:sldChg chg="modSp add mod modClrScheme chgLayout">
        <pc:chgData name="David Torres (Pontoon Solutions)" userId="716316d1-0d2a-48b6-920b-b5bd9336c8ec" providerId="ADAL" clId="{A94BE261-E60B-4CC9-B07F-6F32AF701594}" dt="2021-01-01T00:18:45.723" v="60" actId="404"/>
        <pc:sldMkLst>
          <pc:docMk/>
          <pc:sldMk cId="2999149294" sldId="2076136225"/>
        </pc:sldMkLst>
        <pc:spChg chg="mod ord">
          <ac:chgData name="David Torres (Pontoon Solutions)" userId="716316d1-0d2a-48b6-920b-b5bd9336c8ec" providerId="ADAL" clId="{A94BE261-E60B-4CC9-B07F-6F32AF701594}" dt="2021-01-01T00:15:49.330" v="23" actId="700"/>
          <ac:spMkLst>
            <pc:docMk/>
            <pc:sldMk cId="2999149294" sldId="2076136225"/>
            <ac:spMk id="2" creationId="{1C883C52-0C9B-444B-B9EB-B7517C241A0D}"/>
          </ac:spMkLst>
        </pc:spChg>
        <pc:spChg chg="mod ord">
          <ac:chgData name="David Torres (Pontoon Solutions)" userId="716316d1-0d2a-48b6-920b-b5bd9336c8ec" providerId="ADAL" clId="{A94BE261-E60B-4CC9-B07F-6F32AF701594}" dt="2021-01-01T00:18:45.723" v="60" actId="404"/>
          <ac:spMkLst>
            <pc:docMk/>
            <pc:sldMk cId="2999149294" sldId="2076136225"/>
            <ac:spMk id="3" creationId="{3B3662EC-1647-453B-9C59-3AC17ECEB4C9}"/>
          </ac:spMkLst>
        </pc:spChg>
      </pc:sldChg>
      <pc:sldChg chg="modSp add mod modClrScheme chgLayout">
        <pc:chgData name="David Torres (Pontoon Solutions)" userId="716316d1-0d2a-48b6-920b-b5bd9336c8ec" providerId="ADAL" clId="{A94BE261-E60B-4CC9-B07F-6F32AF701594}" dt="2021-01-01T00:18:14.981" v="50" actId="700"/>
        <pc:sldMkLst>
          <pc:docMk/>
          <pc:sldMk cId="3346447042" sldId="2076136226"/>
        </pc:sldMkLst>
        <pc:spChg chg="mod ord">
          <ac:chgData name="David Torres (Pontoon Solutions)" userId="716316d1-0d2a-48b6-920b-b5bd9336c8ec" providerId="ADAL" clId="{A94BE261-E60B-4CC9-B07F-6F32AF701594}" dt="2021-01-01T00:18:14.981" v="50" actId="700"/>
          <ac:spMkLst>
            <pc:docMk/>
            <pc:sldMk cId="3346447042" sldId="2076136226"/>
            <ac:spMk id="2" creationId="{E40A3EEB-EB45-40F9-99BF-2719AB39DE7A}"/>
          </ac:spMkLst>
        </pc:spChg>
        <pc:spChg chg="mod ord">
          <ac:chgData name="David Torres (Pontoon Solutions)" userId="716316d1-0d2a-48b6-920b-b5bd9336c8ec" providerId="ADAL" clId="{A94BE261-E60B-4CC9-B07F-6F32AF701594}" dt="2021-01-01T00:18:14.981" v="50" actId="700"/>
          <ac:spMkLst>
            <pc:docMk/>
            <pc:sldMk cId="3346447042" sldId="2076136226"/>
            <ac:spMk id="3" creationId="{B302CF75-3156-B44A-9B7C-7BC2549DE946}"/>
          </ac:spMkLst>
        </pc:spChg>
      </pc:sldChg>
      <pc:sldChg chg="modSp add mod modClrScheme chgLayout">
        <pc:chgData name="David Torres (Pontoon Solutions)" userId="716316d1-0d2a-48b6-920b-b5bd9336c8ec" providerId="ADAL" clId="{A94BE261-E60B-4CC9-B07F-6F32AF701594}" dt="2021-01-01T00:22:00.653" v="96" actId="700"/>
        <pc:sldMkLst>
          <pc:docMk/>
          <pc:sldMk cId="1374577476" sldId="2076136227"/>
        </pc:sldMkLst>
        <pc:spChg chg="mod ord">
          <ac:chgData name="David Torres (Pontoon Solutions)" userId="716316d1-0d2a-48b6-920b-b5bd9336c8ec" providerId="ADAL" clId="{A94BE261-E60B-4CC9-B07F-6F32AF701594}" dt="2021-01-01T00:22:00.653" v="96" actId="700"/>
          <ac:spMkLst>
            <pc:docMk/>
            <pc:sldMk cId="1374577476" sldId="2076136227"/>
            <ac:spMk id="2" creationId="{E40A3EEB-EB45-40F9-99BF-2719AB39DE7A}"/>
          </ac:spMkLst>
        </pc:spChg>
        <pc:spChg chg="mod ord">
          <ac:chgData name="David Torres (Pontoon Solutions)" userId="716316d1-0d2a-48b6-920b-b5bd9336c8ec" providerId="ADAL" clId="{A94BE261-E60B-4CC9-B07F-6F32AF701594}" dt="2021-01-01T00:22:00.653" v="96" actId="700"/>
          <ac:spMkLst>
            <pc:docMk/>
            <pc:sldMk cId="1374577476" sldId="2076136227"/>
            <ac:spMk id="3" creationId="{B302CF75-3156-B44A-9B7C-7BC2549DE946}"/>
          </ac:spMkLst>
        </pc:spChg>
      </pc:sldChg>
      <pc:sldChg chg="modSp add mod modClrScheme chgLayout">
        <pc:chgData name="David Torres (Pontoon Solutions)" userId="716316d1-0d2a-48b6-920b-b5bd9336c8ec" providerId="ADAL" clId="{A94BE261-E60B-4CC9-B07F-6F32AF701594}" dt="2021-01-01T00:19:05.462" v="66" actId="1076"/>
        <pc:sldMkLst>
          <pc:docMk/>
          <pc:sldMk cId="2650715105" sldId="2076136228"/>
        </pc:sldMkLst>
        <pc:spChg chg="mod ord">
          <ac:chgData name="David Torres (Pontoon Solutions)" userId="716316d1-0d2a-48b6-920b-b5bd9336c8ec" providerId="ADAL" clId="{A94BE261-E60B-4CC9-B07F-6F32AF701594}" dt="2021-01-01T00:19:02.475" v="65" actId="14100"/>
          <ac:spMkLst>
            <pc:docMk/>
            <pc:sldMk cId="2650715105" sldId="2076136228"/>
            <ac:spMk id="2" creationId="{72610B86-5E8E-42F5-A184-FA587DD666B1}"/>
          </ac:spMkLst>
        </pc:spChg>
        <pc:spChg chg="mod ord">
          <ac:chgData name="David Torres (Pontoon Solutions)" userId="716316d1-0d2a-48b6-920b-b5bd9336c8ec" providerId="ADAL" clId="{A94BE261-E60B-4CC9-B07F-6F32AF701594}" dt="2021-01-01T00:19:05.462" v="66" actId="1076"/>
          <ac:spMkLst>
            <pc:docMk/>
            <pc:sldMk cId="2650715105" sldId="2076136228"/>
            <ac:spMk id="5" creationId="{F5C14C51-C843-458B-B22E-199A23BF28DB}"/>
          </ac:spMkLst>
        </pc:spChg>
      </pc:sldChg>
      <pc:sldChg chg="delSp modSp add mod modClrScheme chgLayout">
        <pc:chgData name="David Torres (Pontoon Solutions)" userId="716316d1-0d2a-48b6-920b-b5bd9336c8ec" providerId="ADAL" clId="{A94BE261-E60B-4CC9-B07F-6F32AF701594}" dt="2021-01-01T00:19:08.999" v="67" actId="14100"/>
        <pc:sldMkLst>
          <pc:docMk/>
          <pc:sldMk cId="579536942" sldId="2076136229"/>
        </pc:sldMkLst>
        <pc:spChg chg="mod ord">
          <ac:chgData name="David Torres (Pontoon Solutions)" userId="716316d1-0d2a-48b6-920b-b5bd9336c8ec" providerId="ADAL" clId="{A94BE261-E60B-4CC9-B07F-6F32AF701594}" dt="2021-01-01T00:19:08.999" v="67" actId="14100"/>
          <ac:spMkLst>
            <pc:docMk/>
            <pc:sldMk cId="579536942" sldId="2076136229"/>
            <ac:spMk id="2" creationId="{A4BB3C2F-1E2E-4D36-8AA7-0B61C851DD19}"/>
          </ac:spMkLst>
        </pc:spChg>
        <pc:spChg chg="del">
          <ac:chgData name="David Torres (Pontoon Solutions)" userId="716316d1-0d2a-48b6-920b-b5bd9336c8ec" providerId="ADAL" clId="{A94BE261-E60B-4CC9-B07F-6F32AF701594}" dt="2021-01-01T00:15:49.330" v="23" actId="700"/>
          <ac:spMkLst>
            <pc:docMk/>
            <pc:sldMk cId="579536942" sldId="2076136229"/>
            <ac:spMk id="3" creationId="{610F7915-12D7-49A9-8023-07CF8AA6C1BC}"/>
          </ac:spMkLst>
        </pc:spChg>
      </pc:sldChg>
      <pc:sldChg chg="delSp modSp add mod modClrScheme chgLayout">
        <pc:chgData name="David Torres (Pontoon Solutions)" userId="716316d1-0d2a-48b6-920b-b5bd9336c8ec" providerId="ADAL" clId="{A94BE261-E60B-4CC9-B07F-6F32AF701594}" dt="2021-01-01T00:19:12.788" v="68" actId="14100"/>
        <pc:sldMkLst>
          <pc:docMk/>
          <pc:sldMk cId="4252294576" sldId="2076136230"/>
        </pc:sldMkLst>
        <pc:spChg chg="mod ord">
          <ac:chgData name="David Torres (Pontoon Solutions)" userId="716316d1-0d2a-48b6-920b-b5bd9336c8ec" providerId="ADAL" clId="{A94BE261-E60B-4CC9-B07F-6F32AF701594}" dt="2021-01-01T00:19:12.788" v="68" actId="14100"/>
          <ac:spMkLst>
            <pc:docMk/>
            <pc:sldMk cId="4252294576" sldId="2076136230"/>
            <ac:spMk id="2" creationId="{A4BB3C2F-1E2E-4D36-8AA7-0B61C851DD19}"/>
          </ac:spMkLst>
        </pc:spChg>
        <pc:spChg chg="del">
          <ac:chgData name="David Torres (Pontoon Solutions)" userId="716316d1-0d2a-48b6-920b-b5bd9336c8ec" providerId="ADAL" clId="{A94BE261-E60B-4CC9-B07F-6F32AF701594}" dt="2021-01-01T00:15:49.330" v="23" actId="700"/>
          <ac:spMkLst>
            <pc:docMk/>
            <pc:sldMk cId="4252294576" sldId="2076136230"/>
            <ac:spMk id="3" creationId="{610F7915-12D7-49A9-8023-07CF8AA6C1BC}"/>
          </ac:spMkLst>
        </pc:spChg>
      </pc:sldChg>
      <pc:sldChg chg="delSp modSp add mod modClrScheme chgLayout">
        <pc:chgData name="David Torres (Pontoon Solutions)" userId="716316d1-0d2a-48b6-920b-b5bd9336c8ec" providerId="ADAL" clId="{A94BE261-E60B-4CC9-B07F-6F32AF701594}" dt="2021-01-01T00:19:16.402" v="69" actId="14100"/>
        <pc:sldMkLst>
          <pc:docMk/>
          <pc:sldMk cId="1991668648" sldId="2076136231"/>
        </pc:sldMkLst>
        <pc:spChg chg="mod ord">
          <ac:chgData name="David Torres (Pontoon Solutions)" userId="716316d1-0d2a-48b6-920b-b5bd9336c8ec" providerId="ADAL" clId="{A94BE261-E60B-4CC9-B07F-6F32AF701594}" dt="2021-01-01T00:19:16.402" v="69" actId="14100"/>
          <ac:spMkLst>
            <pc:docMk/>
            <pc:sldMk cId="1991668648" sldId="2076136231"/>
            <ac:spMk id="2" creationId="{A4BB3C2F-1E2E-4D36-8AA7-0B61C851DD19}"/>
          </ac:spMkLst>
        </pc:spChg>
        <pc:spChg chg="del">
          <ac:chgData name="David Torres (Pontoon Solutions)" userId="716316d1-0d2a-48b6-920b-b5bd9336c8ec" providerId="ADAL" clId="{A94BE261-E60B-4CC9-B07F-6F32AF701594}" dt="2021-01-01T00:15:49.330" v="23" actId="700"/>
          <ac:spMkLst>
            <pc:docMk/>
            <pc:sldMk cId="1991668648" sldId="2076136231"/>
            <ac:spMk id="3" creationId="{610F7915-12D7-49A9-8023-07CF8AA6C1BC}"/>
          </ac:spMkLst>
        </pc:spChg>
      </pc:sldChg>
      <pc:sldChg chg="delSp modSp add mod modClrScheme chgLayout">
        <pc:chgData name="David Torres (Pontoon Solutions)" userId="716316d1-0d2a-48b6-920b-b5bd9336c8ec" providerId="ADAL" clId="{A94BE261-E60B-4CC9-B07F-6F32AF701594}" dt="2021-01-01T00:19:23.890" v="70" actId="14100"/>
        <pc:sldMkLst>
          <pc:docMk/>
          <pc:sldMk cId="3735372129" sldId="2076136232"/>
        </pc:sldMkLst>
        <pc:spChg chg="mod ord">
          <ac:chgData name="David Torres (Pontoon Solutions)" userId="716316d1-0d2a-48b6-920b-b5bd9336c8ec" providerId="ADAL" clId="{A94BE261-E60B-4CC9-B07F-6F32AF701594}" dt="2021-01-01T00:19:23.890" v="70" actId="14100"/>
          <ac:spMkLst>
            <pc:docMk/>
            <pc:sldMk cId="3735372129" sldId="2076136232"/>
            <ac:spMk id="2" creationId="{A4BB3C2F-1E2E-4D36-8AA7-0B61C851DD19}"/>
          </ac:spMkLst>
        </pc:spChg>
        <pc:spChg chg="del">
          <ac:chgData name="David Torres (Pontoon Solutions)" userId="716316d1-0d2a-48b6-920b-b5bd9336c8ec" providerId="ADAL" clId="{A94BE261-E60B-4CC9-B07F-6F32AF701594}" dt="2021-01-01T00:15:49.330" v="23" actId="700"/>
          <ac:spMkLst>
            <pc:docMk/>
            <pc:sldMk cId="3735372129" sldId="2076136232"/>
            <ac:spMk id="3" creationId="{610F7915-12D7-49A9-8023-07CF8AA6C1BC}"/>
          </ac:spMkLst>
        </pc:spChg>
      </pc:sldChg>
      <pc:sldChg chg="modSp add mod modClrScheme chgLayout">
        <pc:chgData name="David Torres (Pontoon Solutions)" userId="716316d1-0d2a-48b6-920b-b5bd9336c8ec" providerId="ADAL" clId="{A94BE261-E60B-4CC9-B07F-6F32AF701594}" dt="2021-01-01T00:18:09.020" v="49" actId="14100"/>
        <pc:sldMkLst>
          <pc:docMk/>
          <pc:sldMk cId="2487335787" sldId="2076136233"/>
        </pc:sldMkLst>
        <pc:spChg chg="mod ord">
          <ac:chgData name="David Torres (Pontoon Solutions)" userId="716316d1-0d2a-48b6-920b-b5bd9336c8ec" providerId="ADAL" clId="{A94BE261-E60B-4CC9-B07F-6F32AF701594}" dt="2021-01-01T00:15:49.330" v="23" actId="700"/>
          <ac:spMkLst>
            <pc:docMk/>
            <pc:sldMk cId="2487335787" sldId="2076136233"/>
            <ac:spMk id="2" creationId="{B6F68117-A66A-4CA7-9FD4-A828E6BDFD70}"/>
          </ac:spMkLst>
        </pc:spChg>
        <pc:spChg chg="mod ord">
          <ac:chgData name="David Torres (Pontoon Solutions)" userId="716316d1-0d2a-48b6-920b-b5bd9336c8ec" providerId="ADAL" clId="{A94BE261-E60B-4CC9-B07F-6F32AF701594}" dt="2021-01-01T00:18:09.020" v="49" actId="14100"/>
          <ac:spMkLst>
            <pc:docMk/>
            <pc:sldMk cId="2487335787" sldId="2076136233"/>
            <ac:spMk id="3" creationId="{FC742EE0-6964-4CB0-8C85-7B1666304D1F}"/>
          </ac:spMkLst>
        </pc:spChg>
      </pc:sldChg>
      <pc:sldChg chg="modSp add mod modClrScheme chgLayout">
        <pc:chgData name="David Torres (Pontoon Solutions)" userId="716316d1-0d2a-48b6-920b-b5bd9336c8ec" providerId="ADAL" clId="{A94BE261-E60B-4CC9-B07F-6F32AF701594}" dt="2021-01-01T00:18:57.986" v="64" actId="404"/>
        <pc:sldMkLst>
          <pc:docMk/>
          <pc:sldMk cId="2044512347" sldId="2076136234"/>
        </pc:sldMkLst>
        <pc:spChg chg="mod ord">
          <ac:chgData name="David Torres (Pontoon Solutions)" userId="716316d1-0d2a-48b6-920b-b5bd9336c8ec" providerId="ADAL" clId="{A94BE261-E60B-4CC9-B07F-6F32AF701594}" dt="2021-01-01T00:15:49.330" v="23" actId="700"/>
          <ac:spMkLst>
            <pc:docMk/>
            <pc:sldMk cId="2044512347" sldId="2076136234"/>
            <ac:spMk id="2" creationId="{B27A6742-F25D-41FA-81B8-33A74D6B1EF5}"/>
          </ac:spMkLst>
        </pc:spChg>
        <pc:spChg chg="mod ord">
          <ac:chgData name="David Torres (Pontoon Solutions)" userId="716316d1-0d2a-48b6-920b-b5bd9336c8ec" providerId="ADAL" clId="{A94BE261-E60B-4CC9-B07F-6F32AF701594}" dt="2021-01-01T00:18:57.986" v="64" actId="404"/>
          <ac:spMkLst>
            <pc:docMk/>
            <pc:sldMk cId="2044512347" sldId="2076136234"/>
            <ac:spMk id="3" creationId="{CBB2E040-BEE9-45A1-9160-5F364019CF65}"/>
          </ac:spMkLst>
        </pc:spChg>
      </pc:sldChg>
      <pc:sldChg chg="modSp add mod modClrScheme chgLayout">
        <pc:chgData name="David Torres (Pontoon Solutions)" userId="716316d1-0d2a-48b6-920b-b5bd9336c8ec" providerId="ADAL" clId="{A94BE261-E60B-4CC9-B07F-6F32AF701594}" dt="2021-01-01T00:18:53.420" v="62" actId="1076"/>
        <pc:sldMkLst>
          <pc:docMk/>
          <pc:sldMk cId="1714905927" sldId="2076136235"/>
        </pc:sldMkLst>
        <pc:spChg chg="mod ord">
          <ac:chgData name="David Torres (Pontoon Solutions)" userId="716316d1-0d2a-48b6-920b-b5bd9336c8ec" providerId="ADAL" clId="{A94BE261-E60B-4CC9-B07F-6F32AF701594}" dt="2021-01-01T00:15:49.330" v="23" actId="700"/>
          <ac:spMkLst>
            <pc:docMk/>
            <pc:sldMk cId="1714905927" sldId="2076136235"/>
            <ac:spMk id="2" creationId="{445A8414-5A62-4D56-A88C-08E3D77DDFD4}"/>
          </ac:spMkLst>
        </pc:spChg>
        <pc:spChg chg="mod ord">
          <ac:chgData name="David Torres (Pontoon Solutions)" userId="716316d1-0d2a-48b6-920b-b5bd9336c8ec" providerId="ADAL" clId="{A94BE261-E60B-4CC9-B07F-6F32AF701594}" dt="2021-01-01T00:18:53.420" v="62" actId="1076"/>
          <ac:spMkLst>
            <pc:docMk/>
            <pc:sldMk cId="1714905927" sldId="2076136235"/>
            <ac:spMk id="3" creationId="{1DD9408C-96F2-4AFB-8CE9-EB9B78DA4A9C}"/>
          </ac:spMkLst>
        </pc:spChg>
      </pc:sldChg>
      <pc:sldChg chg="addSp delSp modSp add mod modClrScheme chgLayout">
        <pc:chgData name="David Torres (Pontoon Solutions)" userId="716316d1-0d2a-48b6-920b-b5bd9336c8ec" providerId="ADAL" clId="{A94BE261-E60B-4CC9-B07F-6F32AF701594}" dt="2021-01-01T00:19:54.092" v="74"/>
        <pc:sldMkLst>
          <pc:docMk/>
          <pc:sldMk cId="1344278431" sldId="2076136236"/>
        </pc:sldMkLst>
        <pc:spChg chg="mod ord">
          <ac:chgData name="David Torres (Pontoon Solutions)" userId="716316d1-0d2a-48b6-920b-b5bd9336c8ec" providerId="ADAL" clId="{A94BE261-E60B-4CC9-B07F-6F32AF701594}" dt="2021-01-01T00:15:49.330" v="23" actId="700"/>
          <ac:spMkLst>
            <pc:docMk/>
            <pc:sldMk cId="1344278431" sldId="2076136236"/>
            <ac:spMk id="2" creationId="{390F7911-6851-4B79-9EB4-348AC9C12418}"/>
          </ac:spMkLst>
        </pc:spChg>
        <pc:spChg chg="del mod ord">
          <ac:chgData name="David Torres (Pontoon Solutions)" userId="716316d1-0d2a-48b6-920b-b5bd9336c8ec" providerId="ADAL" clId="{A94BE261-E60B-4CC9-B07F-6F32AF701594}" dt="2021-01-01T00:19:48.745" v="71" actId="478"/>
          <ac:spMkLst>
            <pc:docMk/>
            <pc:sldMk cId="1344278431" sldId="2076136236"/>
            <ac:spMk id="4" creationId="{589FCC2C-A283-4F57-94B8-6B7475791863}"/>
          </ac:spMkLst>
        </pc:spChg>
        <pc:spChg chg="add del mod">
          <ac:chgData name="David Torres (Pontoon Solutions)" userId="716316d1-0d2a-48b6-920b-b5bd9336c8ec" providerId="ADAL" clId="{A94BE261-E60B-4CC9-B07F-6F32AF701594}" dt="2021-01-01T00:19:50.685" v="73"/>
          <ac:spMkLst>
            <pc:docMk/>
            <pc:sldMk cId="1344278431" sldId="2076136236"/>
            <ac:spMk id="5" creationId="{E3816EEA-C219-45A2-8281-08FE75152AA4}"/>
          </ac:spMkLst>
        </pc:spChg>
        <pc:spChg chg="add mod">
          <ac:chgData name="David Torres (Pontoon Solutions)" userId="716316d1-0d2a-48b6-920b-b5bd9336c8ec" providerId="ADAL" clId="{A94BE261-E60B-4CC9-B07F-6F32AF701594}" dt="2021-01-01T00:19:54.092" v="74"/>
          <ac:spMkLst>
            <pc:docMk/>
            <pc:sldMk cId="1344278431" sldId="2076136236"/>
            <ac:spMk id="6" creationId="{EEC6DA0B-A189-407E-9EAB-6873040A8849}"/>
          </ac:spMkLst>
        </pc:spChg>
      </pc:sldChg>
      <pc:sldChg chg="delSp modSp add mod modClrScheme chgLayout">
        <pc:chgData name="David Torres (Pontoon Solutions)" userId="716316d1-0d2a-48b6-920b-b5bd9336c8ec" providerId="ADAL" clId="{A94BE261-E60B-4CC9-B07F-6F32AF701594}" dt="2021-01-01T00:19:57.970" v="75" actId="14100"/>
        <pc:sldMkLst>
          <pc:docMk/>
          <pc:sldMk cId="1120333444" sldId="2076136238"/>
        </pc:sldMkLst>
        <pc:spChg chg="mod ord">
          <ac:chgData name="David Torres (Pontoon Solutions)" userId="716316d1-0d2a-48b6-920b-b5bd9336c8ec" providerId="ADAL" clId="{A94BE261-E60B-4CC9-B07F-6F32AF701594}" dt="2021-01-01T00:19:57.970" v="75" actId="14100"/>
          <ac:spMkLst>
            <pc:docMk/>
            <pc:sldMk cId="1120333444" sldId="2076136238"/>
            <ac:spMk id="2" creationId="{A4BB3C2F-1E2E-4D36-8AA7-0B61C851DD19}"/>
          </ac:spMkLst>
        </pc:spChg>
        <pc:spChg chg="del">
          <ac:chgData name="David Torres (Pontoon Solutions)" userId="716316d1-0d2a-48b6-920b-b5bd9336c8ec" providerId="ADAL" clId="{A94BE261-E60B-4CC9-B07F-6F32AF701594}" dt="2021-01-01T00:15:49.330" v="23" actId="700"/>
          <ac:spMkLst>
            <pc:docMk/>
            <pc:sldMk cId="1120333444" sldId="2076136238"/>
            <ac:spMk id="3" creationId="{610F7915-12D7-49A9-8023-07CF8AA6C1BC}"/>
          </ac:spMkLst>
        </pc:spChg>
      </pc:sldChg>
      <pc:sldChg chg="delSp modSp add mod modClrScheme chgLayout">
        <pc:chgData name="David Torres (Pontoon Solutions)" userId="716316d1-0d2a-48b6-920b-b5bd9336c8ec" providerId="ADAL" clId="{A94BE261-E60B-4CC9-B07F-6F32AF701594}" dt="2021-01-01T00:20:00.495" v="76" actId="14100"/>
        <pc:sldMkLst>
          <pc:docMk/>
          <pc:sldMk cId="1674599510" sldId="2076136239"/>
        </pc:sldMkLst>
        <pc:spChg chg="mod ord">
          <ac:chgData name="David Torres (Pontoon Solutions)" userId="716316d1-0d2a-48b6-920b-b5bd9336c8ec" providerId="ADAL" clId="{A94BE261-E60B-4CC9-B07F-6F32AF701594}" dt="2021-01-01T00:20:00.495" v="76" actId="14100"/>
          <ac:spMkLst>
            <pc:docMk/>
            <pc:sldMk cId="1674599510" sldId="2076136239"/>
            <ac:spMk id="2" creationId="{A4BB3C2F-1E2E-4D36-8AA7-0B61C851DD19}"/>
          </ac:spMkLst>
        </pc:spChg>
        <pc:spChg chg="del">
          <ac:chgData name="David Torres (Pontoon Solutions)" userId="716316d1-0d2a-48b6-920b-b5bd9336c8ec" providerId="ADAL" clId="{A94BE261-E60B-4CC9-B07F-6F32AF701594}" dt="2021-01-01T00:15:49.330" v="23" actId="700"/>
          <ac:spMkLst>
            <pc:docMk/>
            <pc:sldMk cId="1674599510" sldId="2076136239"/>
            <ac:spMk id="3" creationId="{610F7915-12D7-49A9-8023-07CF8AA6C1BC}"/>
          </ac:spMkLst>
        </pc:spChg>
      </pc:sldChg>
      <pc:sldChg chg="delSp modSp add mod modClrScheme chgLayout">
        <pc:chgData name="David Torres (Pontoon Solutions)" userId="716316d1-0d2a-48b6-920b-b5bd9336c8ec" providerId="ADAL" clId="{A94BE261-E60B-4CC9-B07F-6F32AF701594}" dt="2021-01-01T00:20:03.838" v="77" actId="14100"/>
        <pc:sldMkLst>
          <pc:docMk/>
          <pc:sldMk cId="2657913059" sldId="2076136240"/>
        </pc:sldMkLst>
        <pc:spChg chg="mod ord">
          <ac:chgData name="David Torres (Pontoon Solutions)" userId="716316d1-0d2a-48b6-920b-b5bd9336c8ec" providerId="ADAL" clId="{A94BE261-E60B-4CC9-B07F-6F32AF701594}" dt="2021-01-01T00:20:03.838" v="77" actId="14100"/>
          <ac:spMkLst>
            <pc:docMk/>
            <pc:sldMk cId="2657913059" sldId="2076136240"/>
            <ac:spMk id="2" creationId="{A4BB3C2F-1E2E-4D36-8AA7-0B61C851DD19}"/>
          </ac:spMkLst>
        </pc:spChg>
        <pc:spChg chg="del">
          <ac:chgData name="David Torres (Pontoon Solutions)" userId="716316d1-0d2a-48b6-920b-b5bd9336c8ec" providerId="ADAL" clId="{A94BE261-E60B-4CC9-B07F-6F32AF701594}" dt="2021-01-01T00:15:49.330" v="23" actId="700"/>
          <ac:spMkLst>
            <pc:docMk/>
            <pc:sldMk cId="2657913059" sldId="2076136240"/>
            <ac:spMk id="3" creationId="{610F7915-12D7-49A9-8023-07CF8AA6C1BC}"/>
          </ac:spMkLst>
        </pc:spChg>
      </pc:sldChg>
      <pc:sldChg chg="addSp delSp modSp add mod modClrScheme chgLayout">
        <pc:chgData name="David Torres (Pontoon Solutions)" userId="716316d1-0d2a-48b6-920b-b5bd9336c8ec" providerId="ADAL" clId="{A94BE261-E60B-4CC9-B07F-6F32AF701594}" dt="2021-01-01T00:20:19.192" v="80"/>
        <pc:sldMkLst>
          <pc:docMk/>
          <pc:sldMk cId="1994269050" sldId="2076136241"/>
        </pc:sldMkLst>
        <pc:spChg chg="mod ord">
          <ac:chgData name="David Torres (Pontoon Solutions)" userId="716316d1-0d2a-48b6-920b-b5bd9336c8ec" providerId="ADAL" clId="{A94BE261-E60B-4CC9-B07F-6F32AF701594}" dt="2021-01-01T00:20:12.013" v="78" actId="14100"/>
          <ac:spMkLst>
            <pc:docMk/>
            <pc:sldMk cId="1994269050" sldId="2076136241"/>
            <ac:spMk id="2" creationId="{390F7911-6851-4B79-9EB4-348AC9C12418}"/>
          </ac:spMkLst>
        </pc:spChg>
        <pc:spChg chg="del mod ord">
          <ac:chgData name="David Torres (Pontoon Solutions)" userId="716316d1-0d2a-48b6-920b-b5bd9336c8ec" providerId="ADAL" clId="{A94BE261-E60B-4CC9-B07F-6F32AF701594}" dt="2021-01-01T00:20:14.994" v="79" actId="478"/>
          <ac:spMkLst>
            <pc:docMk/>
            <pc:sldMk cId="1994269050" sldId="2076136241"/>
            <ac:spMk id="4" creationId="{589FCC2C-A283-4F57-94B8-6B7475791863}"/>
          </ac:spMkLst>
        </pc:spChg>
        <pc:spChg chg="add mod">
          <ac:chgData name="David Torres (Pontoon Solutions)" userId="716316d1-0d2a-48b6-920b-b5bd9336c8ec" providerId="ADAL" clId="{A94BE261-E60B-4CC9-B07F-6F32AF701594}" dt="2021-01-01T00:20:19.192" v="80"/>
          <ac:spMkLst>
            <pc:docMk/>
            <pc:sldMk cId="1994269050" sldId="2076136241"/>
            <ac:spMk id="5" creationId="{DD23BB52-AC47-4B00-86D2-9029F16BB706}"/>
          </ac:spMkLst>
        </pc:spChg>
      </pc:sldChg>
      <pc:sldChg chg="delSp modSp add mod modClrScheme chgLayout">
        <pc:chgData name="David Torres (Pontoon Solutions)" userId="716316d1-0d2a-48b6-920b-b5bd9336c8ec" providerId="ADAL" clId="{A94BE261-E60B-4CC9-B07F-6F32AF701594}" dt="2021-01-01T00:20:24.506" v="82" actId="14100"/>
        <pc:sldMkLst>
          <pc:docMk/>
          <pc:sldMk cId="3459049179" sldId="2076136242"/>
        </pc:sldMkLst>
        <pc:spChg chg="mod ord">
          <ac:chgData name="David Torres (Pontoon Solutions)" userId="716316d1-0d2a-48b6-920b-b5bd9336c8ec" providerId="ADAL" clId="{A94BE261-E60B-4CC9-B07F-6F32AF701594}" dt="2021-01-01T00:20:24.506" v="82" actId="14100"/>
          <ac:spMkLst>
            <pc:docMk/>
            <pc:sldMk cId="3459049179" sldId="2076136242"/>
            <ac:spMk id="2" creationId="{A4BB3C2F-1E2E-4D36-8AA7-0B61C851DD19}"/>
          </ac:spMkLst>
        </pc:spChg>
        <pc:spChg chg="del">
          <ac:chgData name="David Torres (Pontoon Solutions)" userId="716316d1-0d2a-48b6-920b-b5bd9336c8ec" providerId="ADAL" clId="{A94BE261-E60B-4CC9-B07F-6F32AF701594}" dt="2021-01-01T00:15:49.330" v="23" actId="700"/>
          <ac:spMkLst>
            <pc:docMk/>
            <pc:sldMk cId="3459049179" sldId="2076136242"/>
            <ac:spMk id="3" creationId="{610F7915-12D7-49A9-8023-07CF8AA6C1BC}"/>
          </ac:spMkLst>
        </pc:spChg>
      </pc:sldChg>
      <pc:sldChg chg="delSp modSp add mod modClrScheme chgLayout">
        <pc:chgData name="David Torres (Pontoon Solutions)" userId="716316d1-0d2a-48b6-920b-b5bd9336c8ec" providerId="ADAL" clId="{A94BE261-E60B-4CC9-B07F-6F32AF701594}" dt="2021-01-01T00:20:30.493" v="83" actId="14100"/>
        <pc:sldMkLst>
          <pc:docMk/>
          <pc:sldMk cId="857491191" sldId="2076136243"/>
        </pc:sldMkLst>
        <pc:spChg chg="mod ord">
          <ac:chgData name="David Torres (Pontoon Solutions)" userId="716316d1-0d2a-48b6-920b-b5bd9336c8ec" providerId="ADAL" clId="{A94BE261-E60B-4CC9-B07F-6F32AF701594}" dt="2021-01-01T00:20:30.493" v="83" actId="14100"/>
          <ac:spMkLst>
            <pc:docMk/>
            <pc:sldMk cId="857491191" sldId="2076136243"/>
            <ac:spMk id="2" creationId="{A4BB3C2F-1E2E-4D36-8AA7-0B61C851DD19}"/>
          </ac:spMkLst>
        </pc:spChg>
        <pc:spChg chg="del">
          <ac:chgData name="David Torres (Pontoon Solutions)" userId="716316d1-0d2a-48b6-920b-b5bd9336c8ec" providerId="ADAL" clId="{A94BE261-E60B-4CC9-B07F-6F32AF701594}" dt="2021-01-01T00:15:49.330" v="23" actId="700"/>
          <ac:spMkLst>
            <pc:docMk/>
            <pc:sldMk cId="857491191" sldId="2076136243"/>
            <ac:spMk id="3" creationId="{610F7915-12D7-49A9-8023-07CF8AA6C1BC}"/>
          </ac:spMkLst>
        </pc:spChg>
      </pc:sldChg>
      <pc:sldChg chg="addSp delSp modSp add mod modClrScheme chgLayout">
        <pc:chgData name="David Torres (Pontoon Solutions)" userId="716316d1-0d2a-48b6-920b-b5bd9336c8ec" providerId="ADAL" clId="{A94BE261-E60B-4CC9-B07F-6F32AF701594}" dt="2021-01-01T00:20:46.501" v="87"/>
        <pc:sldMkLst>
          <pc:docMk/>
          <pc:sldMk cId="3173741023" sldId="2076136244"/>
        </pc:sldMkLst>
        <pc:spChg chg="mod ord">
          <ac:chgData name="David Torres (Pontoon Solutions)" userId="716316d1-0d2a-48b6-920b-b5bd9336c8ec" providerId="ADAL" clId="{A94BE261-E60B-4CC9-B07F-6F32AF701594}" dt="2021-01-01T00:20:44.407" v="86" actId="14100"/>
          <ac:spMkLst>
            <pc:docMk/>
            <pc:sldMk cId="3173741023" sldId="2076136244"/>
            <ac:spMk id="2" creationId="{390F7911-6851-4B79-9EB4-348AC9C12418}"/>
          </ac:spMkLst>
        </pc:spChg>
        <pc:spChg chg="add mod">
          <ac:chgData name="David Torres (Pontoon Solutions)" userId="716316d1-0d2a-48b6-920b-b5bd9336c8ec" providerId="ADAL" clId="{A94BE261-E60B-4CC9-B07F-6F32AF701594}" dt="2021-01-01T00:20:46.501" v="87"/>
          <ac:spMkLst>
            <pc:docMk/>
            <pc:sldMk cId="3173741023" sldId="2076136244"/>
            <ac:spMk id="4" creationId="{FC571D5B-6621-4DEC-AC05-3856A7AC51EF}"/>
          </ac:spMkLst>
        </pc:spChg>
        <pc:spChg chg="del mod ord">
          <ac:chgData name="David Torres (Pontoon Solutions)" userId="716316d1-0d2a-48b6-920b-b5bd9336c8ec" providerId="ADAL" clId="{A94BE261-E60B-4CC9-B07F-6F32AF701594}" dt="2021-01-01T00:20:40.958" v="84" actId="478"/>
          <ac:spMkLst>
            <pc:docMk/>
            <pc:sldMk cId="3173741023" sldId="2076136244"/>
            <ac:spMk id="5" creationId="{5F548F50-00F4-4AD2-9382-FFA4532174ED}"/>
          </ac:spMkLst>
        </pc:spChg>
      </pc:sldChg>
      <pc:sldChg chg="delSp modSp add mod modClrScheme chgLayout">
        <pc:chgData name="David Torres (Pontoon Solutions)" userId="716316d1-0d2a-48b6-920b-b5bd9336c8ec" providerId="ADAL" clId="{A94BE261-E60B-4CC9-B07F-6F32AF701594}" dt="2021-01-01T00:20:50.871" v="88" actId="14100"/>
        <pc:sldMkLst>
          <pc:docMk/>
          <pc:sldMk cId="4232814981" sldId="2076136245"/>
        </pc:sldMkLst>
        <pc:spChg chg="mod ord">
          <ac:chgData name="David Torres (Pontoon Solutions)" userId="716316d1-0d2a-48b6-920b-b5bd9336c8ec" providerId="ADAL" clId="{A94BE261-E60B-4CC9-B07F-6F32AF701594}" dt="2021-01-01T00:20:50.871" v="88" actId="14100"/>
          <ac:spMkLst>
            <pc:docMk/>
            <pc:sldMk cId="4232814981" sldId="2076136245"/>
            <ac:spMk id="2" creationId="{A4BB3C2F-1E2E-4D36-8AA7-0B61C851DD19}"/>
          </ac:spMkLst>
        </pc:spChg>
        <pc:spChg chg="del">
          <ac:chgData name="David Torres (Pontoon Solutions)" userId="716316d1-0d2a-48b6-920b-b5bd9336c8ec" providerId="ADAL" clId="{A94BE261-E60B-4CC9-B07F-6F32AF701594}" dt="2021-01-01T00:15:49.330" v="23" actId="700"/>
          <ac:spMkLst>
            <pc:docMk/>
            <pc:sldMk cId="4232814981" sldId="2076136245"/>
            <ac:spMk id="3" creationId="{610F7915-12D7-49A9-8023-07CF8AA6C1BC}"/>
          </ac:spMkLst>
        </pc:spChg>
      </pc:sldChg>
      <pc:sldChg chg="delSp modSp add mod modClrScheme chgLayout">
        <pc:chgData name="David Torres (Pontoon Solutions)" userId="716316d1-0d2a-48b6-920b-b5bd9336c8ec" providerId="ADAL" clId="{A94BE261-E60B-4CC9-B07F-6F32AF701594}" dt="2021-01-01T00:20:54.555" v="89" actId="14100"/>
        <pc:sldMkLst>
          <pc:docMk/>
          <pc:sldMk cId="1944480623" sldId="2076136246"/>
        </pc:sldMkLst>
        <pc:spChg chg="mod ord">
          <ac:chgData name="David Torres (Pontoon Solutions)" userId="716316d1-0d2a-48b6-920b-b5bd9336c8ec" providerId="ADAL" clId="{A94BE261-E60B-4CC9-B07F-6F32AF701594}" dt="2021-01-01T00:20:54.555" v="89" actId="14100"/>
          <ac:spMkLst>
            <pc:docMk/>
            <pc:sldMk cId="1944480623" sldId="2076136246"/>
            <ac:spMk id="2" creationId="{A4BB3C2F-1E2E-4D36-8AA7-0B61C851DD19}"/>
          </ac:spMkLst>
        </pc:spChg>
        <pc:spChg chg="del">
          <ac:chgData name="David Torres (Pontoon Solutions)" userId="716316d1-0d2a-48b6-920b-b5bd9336c8ec" providerId="ADAL" clId="{A94BE261-E60B-4CC9-B07F-6F32AF701594}" dt="2021-01-01T00:15:49.330" v="23" actId="700"/>
          <ac:spMkLst>
            <pc:docMk/>
            <pc:sldMk cId="1944480623" sldId="2076136246"/>
            <ac:spMk id="3" creationId="{610F7915-12D7-49A9-8023-07CF8AA6C1BC}"/>
          </ac:spMkLst>
        </pc:spChg>
      </pc:sldChg>
      <pc:sldChg chg="delSp modSp add mod modClrScheme chgLayout">
        <pc:chgData name="David Torres (Pontoon Solutions)" userId="716316d1-0d2a-48b6-920b-b5bd9336c8ec" providerId="ADAL" clId="{A94BE261-E60B-4CC9-B07F-6F32AF701594}" dt="2021-01-01T00:20:59.354" v="90" actId="14100"/>
        <pc:sldMkLst>
          <pc:docMk/>
          <pc:sldMk cId="463615713" sldId="2076136247"/>
        </pc:sldMkLst>
        <pc:spChg chg="mod ord">
          <ac:chgData name="David Torres (Pontoon Solutions)" userId="716316d1-0d2a-48b6-920b-b5bd9336c8ec" providerId="ADAL" clId="{A94BE261-E60B-4CC9-B07F-6F32AF701594}" dt="2021-01-01T00:20:59.354" v="90" actId="14100"/>
          <ac:spMkLst>
            <pc:docMk/>
            <pc:sldMk cId="463615713" sldId="2076136247"/>
            <ac:spMk id="2" creationId="{A4BB3C2F-1E2E-4D36-8AA7-0B61C851DD19}"/>
          </ac:spMkLst>
        </pc:spChg>
        <pc:spChg chg="del">
          <ac:chgData name="David Torres (Pontoon Solutions)" userId="716316d1-0d2a-48b6-920b-b5bd9336c8ec" providerId="ADAL" clId="{A94BE261-E60B-4CC9-B07F-6F32AF701594}" dt="2021-01-01T00:15:49.330" v="23" actId="700"/>
          <ac:spMkLst>
            <pc:docMk/>
            <pc:sldMk cId="463615713" sldId="2076136247"/>
            <ac:spMk id="3" creationId="{610F7915-12D7-49A9-8023-07CF8AA6C1BC}"/>
          </ac:spMkLst>
        </pc:spChg>
      </pc:sldChg>
      <pc:sldChg chg="addSp delSp modSp add mod modClrScheme chgLayout">
        <pc:chgData name="David Torres (Pontoon Solutions)" userId="716316d1-0d2a-48b6-920b-b5bd9336c8ec" providerId="ADAL" clId="{A94BE261-E60B-4CC9-B07F-6F32AF701594}" dt="2021-01-01T00:21:30.102" v="95" actId="14100"/>
        <pc:sldMkLst>
          <pc:docMk/>
          <pc:sldMk cId="235662875" sldId="2076136248"/>
        </pc:sldMkLst>
        <pc:spChg chg="mod ord">
          <ac:chgData name="David Torres (Pontoon Solutions)" userId="716316d1-0d2a-48b6-920b-b5bd9336c8ec" providerId="ADAL" clId="{A94BE261-E60B-4CC9-B07F-6F32AF701594}" dt="2021-01-01T00:21:30.102" v="95" actId="14100"/>
          <ac:spMkLst>
            <pc:docMk/>
            <pc:sldMk cId="235662875" sldId="2076136248"/>
            <ac:spMk id="2" creationId="{390F7911-6851-4B79-9EB4-348AC9C12418}"/>
          </ac:spMkLst>
        </pc:spChg>
        <pc:spChg chg="del mod ord">
          <ac:chgData name="David Torres (Pontoon Solutions)" userId="716316d1-0d2a-48b6-920b-b5bd9336c8ec" providerId="ADAL" clId="{A94BE261-E60B-4CC9-B07F-6F32AF701594}" dt="2021-01-01T00:21:21.040" v="91" actId="478"/>
          <ac:spMkLst>
            <pc:docMk/>
            <pc:sldMk cId="235662875" sldId="2076136248"/>
            <ac:spMk id="5" creationId="{5F548F50-00F4-4AD2-9382-FFA4532174ED}"/>
          </ac:spMkLst>
        </pc:spChg>
        <pc:picChg chg="add mod">
          <ac:chgData name="David Torres (Pontoon Solutions)" userId="716316d1-0d2a-48b6-920b-b5bd9336c8ec" providerId="ADAL" clId="{A94BE261-E60B-4CC9-B07F-6F32AF701594}" dt="2021-01-01T00:21:27.576" v="94" actId="1076"/>
          <ac:picMkLst>
            <pc:docMk/>
            <pc:sldMk cId="235662875" sldId="2076136248"/>
            <ac:picMk id="4" creationId="{81D8611D-2628-470F-9ABE-7B62EA5028FC}"/>
          </ac:picMkLst>
        </pc:picChg>
      </pc:sldChg>
      <pc:sldChg chg="modSp add mod modClrScheme chgLayout">
        <pc:chgData name="David Torres (Pontoon Solutions)" userId="716316d1-0d2a-48b6-920b-b5bd9336c8ec" providerId="ADAL" clId="{A94BE261-E60B-4CC9-B07F-6F32AF701594}" dt="2021-01-01T00:15:49.330" v="23" actId="700"/>
        <pc:sldMkLst>
          <pc:docMk/>
          <pc:sldMk cId="3464542110" sldId="2076136249"/>
        </pc:sldMkLst>
        <pc:spChg chg="mod ord">
          <ac:chgData name="David Torres (Pontoon Solutions)" userId="716316d1-0d2a-48b6-920b-b5bd9336c8ec" providerId="ADAL" clId="{A94BE261-E60B-4CC9-B07F-6F32AF701594}" dt="2021-01-01T00:15:49.330" v="23" actId="700"/>
          <ac:spMkLst>
            <pc:docMk/>
            <pc:sldMk cId="3464542110" sldId="2076136249"/>
            <ac:spMk id="4" creationId="{9C55F850-A7D1-46A9-8FEB-A7FF9E6B44B7}"/>
          </ac:spMkLst>
        </pc:spChg>
        <pc:spChg chg="mod ord">
          <ac:chgData name="David Torres (Pontoon Solutions)" userId="716316d1-0d2a-48b6-920b-b5bd9336c8ec" providerId="ADAL" clId="{A94BE261-E60B-4CC9-B07F-6F32AF701594}" dt="2021-01-01T00:15:49.330" v="23" actId="700"/>
          <ac:spMkLst>
            <pc:docMk/>
            <pc:sldMk cId="3464542110" sldId="2076136249"/>
            <ac:spMk id="5" creationId="{44741AC3-89FB-40A7-A205-06B09A5AA77E}"/>
          </ac:spMkLst>
        </pc:spChg>
      </pc:sldChg>
      <pc:sldChg chg="modSp add mod modClrScheme chgLayout">
        <pc:chgData name="David Torres (Pontoon Solutions)" userId="716316d1-0d2a-48b6-920b-b5bd9336c8ec" providerId="ADAL" clId="{A94BE261-E60B-4CC9-B07F-6F32AF701594}" dt="2021-01-01T00:32:24.004" v="190" actId="1076"/>
        <pc:sldMkLst>
          <pc:docMk/>
          <pc:sldMk cId="302806861" sldId="2076136250"/>
        </pc:sldMkLst>
        <pc:spChg chg="mod ord">
          <ac:chgData name="David Torres (Pontoon Solutions)" userId="716316d1-0d2a-48b6-920b-b5bd9336c8ec" providerId="ADAL" clId="{A94BE261-E60B-4CC9-B07F-6F32AF701594}" dt="2021-01-01T00:15:49.330" v="23" actId="700"/>
          <ac:spMkLst>
            <pc:docMk/>
            <pc:sldMk cId="302806861" sldId="2076136250"/>
            <ac:spMk id="4" creationId="{BE839A11-A7C9-448F-9221-B16B4FBC416F}"/>
          </ac:spMkLst>
        </pc:spChg>
        <pc:spChg chg="mod ord">
          <ac:chgData name="David Torres (Pontoon Solutions)" userId="716316d1-0d2a-48b6-920b-b5bd9336c8ec" providerId="ADAL" clId="{A94BE261-E60B-4CC9-B07F-6F32AF701594}" dt="2021-01-01T00:32:24.004" v="190" actId="1076"/>
          <ac:spMkLst>
            <pc:docMk/>
            <pc:sldMk cId="302806861" sldId="2076136250"/>
            <ac:spMk id="5" creationId="{AFDFD163-3E3C-4A35-ADE8-FFD38499074B}"/>
          </ac:spMkLst>
        </pc:spChg>
      </pc:sldChg>
      <pc:sldChg chg="modSp add mod modClrScheme chgLayout">
        <pc:chgData name="David Torres (Pontoon Solutions)" userId="716316d1-0d2a-48b6-920b-b5bd9336c8ec" providerId="ADAL" clId="{A94BE261-E60B-4CC9-B07F-6F32AF701594}" dt="2021-01-01T00:32:17.234" v="188" actId="1076"/>
        <pc:sldMkLst>
          <pc:docMk/>
          <pc:sldMk cId="1923343528" sldId="2076136251"/>
        </pc:sldMkLst>
        <pc:spChg chg="mod ord">
          <ac:chgData name="David Torres (Pontoon Solutions)" userId="716316d1-0d2a-48b6-920b-b5bd9336c8ec" providerId="ADAL" clId="{A94BE261-E60B-4CC9-B07F-6F32AF701594}" dt="2021-01-01T00:15:49.330" v="23" actId="700"/>
          <ac:spMkLst>
            <pc:docMk/>
            <pc:sldMk cId="1923343528" sldId="2076136251"/>
            <ac:spMk id="2" creationId="{06C58A10-9F83-41F7-BBDF-24ECBA2A257F}"/>
          </ac:spMkLst>
        </pc:spChg>
        <pc:spChg chg="mod ord">
          <ac:chgData name="David Torres (Pontoon Solutions)" userId="716316d1-0d2a-48b6-920b-b5bd9336c8ec" providerId="ADAL" clId="{A94BE261-E60B-4CC9-B07F-6F32AF701594}" dt="2021-01-01T00:32:17.234" v="188" actId="1076"/>
          <ac:spMkLst>
            <pc:docMk/>
            <pc:sldMk cId="1923343528" sldId="2076136251"/>
            <ac:spMk id="3" creationId="{1A7F56BE-5332-489A-B801-5E0B56821F0B}"/>
          </ac:spMkLst>
        </pc:spChg>
      </pc:sldChg>
      <pc:sldChg chg="modSp add mod modClrScheme chgLayout">
        <pc:chgData name="David Torres (Pontoon Solutions)" userId="716316d1-0d2a-48b6-920b-b5bd9336c8ec" providerId="ADAL" clId="{A94BE261-E60B-4CC9-B07F-6F32AF701594}" dt="2021-01-01T00:27:16.911" v="138" actId="700"/>
        <pc:sldMkLst>
          <pc:docMk/>
          <pc:sldMk cId="837620054" sldId="2076136252"/>
        </pc:sldMkLst>
        <pc:spChg chg="mod ord">
          <ac:chgData name="David Torres (Pontoon Solutions)" userId="716316d1-0d2a-48b6-920b-b5bd9336c8ec" providerId="ADAL" clId="{A94BE261-E60B-4CC9-B07F-6F32AF701594}" dt="2021-01-01T00:27:16.911" v="138" actId="700"/>
          <ac:spMkLst>
            <pc:docMk/>
            <pc:sldMk cId="837620054" sldId="2076136252"/>
            <ac:spMk id="3" creationId="{B302CF75-3156-B44A-9B7C-7BC2549DE946}"/>
          </ac:spMkLst>
        </pc:spChg>
        <pc:spChg chg="mod ord">
          <ac:chgData name="David Torres (Pontoon Solutions)" userId="716316d1-0d2a-48b6-920b-b5bd9336c8ec" providerId="ADAL" clId="{A94BE261-E60B-4CC9-B07F-6F32AF701594}" dt="2021-01-01T00:27:16.911" v="138" actId="700"/>
          <ac:spMkLst>
            <pc:docMk/>
            <pc:sldMk cId="837620054" sldId="2076136252"/>
            <ac:spMk id="4" creationId="{BC22C1FF-A895-4216-BEC7-D3C74474C68B}"/>
          </ac:spMkLst>
        </pc:spChg>
      </pc:sldChg>
      <pc:sldChg chg="modSp add mod modClrScheme chgLayout">
        <pc:chgData name="David Torres (Pontoon Solutions)" userId="716316d1-0d2a-48b6-920b-b5bd9336c8ec" providerId="ADAL" clId="{A94BE261-E60B-4CC9-B07F-6F32AF701594}" dt="2021-01-01T00:15:49.330" v="23" actId="700"/>
        <pc:sldMkLst>
          <pc:docMk/>
          <pc:sldMk cId="96868314" sldId="2076136253"/>
        </pc:sldMkLst>
        <pc:spChg chg="mod ord">
          <ac:chgData name="David Torres (Pontoon Solutions)" userId="716316d1-0d2a-48b6-920b-b5bd9336c8ec" providerId="ADAL" clId="{A94BE261-E60B-4CC9-B07F-6F32AF701594}" dt="2021-01-01T00:15:49.330" v="23" actId="700"/>
          <ac:spMkLst>
            <pc:docMk/>
            <pc:sldMk cId="96868314" sldId="2076136253"/>
            <ac:spMk id="2" creationId="{7991C81F-B909-4644-8C72-9A7938C898D1}"/>
          </ac:spMkLst>
        </pc:spChg>
        <pc:spChg chg="mod ord">
          <ac:chgData name="David Torres (Pontoon Solutions)" userId="716316d1-0d2a-48b6-920b-b5bd9336c8ec" providerId="ADAL" clId="{A94BE261-E60B-4CC9-B07F-6F32AF701594}" dt="2021-01-01T00:15:49.330" v="23" actId="700"/>
          <ac:spMkLst>
            <pc:docMk/>
            <pc:sldMk cId="96868314" sldId="2076136253"/>
            <ac:spMk id="3" creationId="{6BA6BDA9-F445-4058-AF67-E95FBC707EC6}"/>
          </ac:spMkLst>
        </pc:spChg>
      </pc:sldChg>
      <pc:sldChg chg="delSp modSp add mod modClrScheme chgLayout">
        <pc:chgData name="David Torres (Pontoon Solutions)" userId="716316d1-0d2a-48b6-920b-b5bd9336c8ec" providerId="ADAL" clId="{A94BE261-E60B-4CC9-B07F-6F32AF701594}" dt="2021-01-01T00:31:51.080" v="182" actId="14100"/>
        <pc:sldMkLst>
          <pc:docMk/>
          <pc:sldMk cId="354047628" sldId="2076136254"/>
        </pc:sldMkLst>
        <pc:spChg chg="mod ord">
          <ac:chgData name="David Torres (Pontoon Solutions)" userId="716316d1-0d2a-48b6-920b-b5bd9336c8ec" providerId="ADAL" clId="{A94BE261-E60B-4CC9-B07F-6F32AF701594}" dt="2021-01-01T00:31:51.080" v="182" actId="14100"/>
          <ac:spMkLst>
            <pc:docMk/>
            <pc:sldMk cId="354047628" sldId="2076136254"/>
            <ac:spMk id="2" creationId="{FDA0BA46-AB5E-4CDD-B19A-8DD30DD96F87}"/>
          </ac:spMkLst>
        </pc:spChg>
        <pc:spChg chg="del">
          <ac:chgData name="David Torres (Pontoon Solutions)" userId="716316d1-0d2a-48b6-920b-b5bd9336c8ec" providerId="ADAL" clId="{A94BE261-E60B-4CC9-B07F-6F32AF701594}" dt="2021-01-01T00:15:49.330" v="23" actId="700"/>
          <ac:spMkLst>
            <pc:docMk/>
            <pc:sldMk cId="354047628" sldId="2076136254"/>
            <ac:spMk id="3" creationId="{8AB5AF32-10E5-4368-A766-ECFF4B6137D7}"/>
          </ac:spMkLst>
        </pc:spChg>
      </pc:sldChg>
      <pc:sldChg chg="delSp modSp add mod modClrScheme chgLayout">
        <pc:chgData name="David Torres (Pontoon Solutions)" userId="716316d1-0d2a-48b6-920b-b5bd9336c8ec" providerId="ADAL" clId="{A94BE261-E60B-4CC9-B07F-6F32AF701594}" dt="2021-01-01T00:31:47.716" v="181" actId="14100"/>
        <pc:sldMkLst>
          <pc:docMk/>
          <pc:sldMk cId="2907421861" sldId="2076136255"/>
        </pc:sldMkLst>
        <pc:spChg chg="mod ord">
          <ac:chgData name="David Torres (Pontoon Solutions)" userId="716316d1-0d2a-48b6-920b-b5bd9336c8ec" providerId="ADAL" clId="{A94BE261-E60B-4CC9-B07F-6F32AF701594}" dt="2021-01-01T00:31:47.716" v="181" actId="14100"/>
          <ac:spMkLst>
            <pc:docMk/>
            <pc:sldMk cId="2907421861" sldId="2076136255"/>
            <ac:spMk id="2" creationId="{FDA0BA46-AB5E-4CDD-B19A-8DD30DD96F87}"/>
          </ac:spMkLst>
        </pc:spChg>
        <pc:spChg chg="del">
          <ac:chgData name="David Torres (Pontoon Solutions)" userId="716316d1-0d2a-48b6-920b-b5bd9336c8ec" providerId="ADAL" clId="{A94BE261-E60B-4CC9-B07F-6F32AF701594}" dt="2021-01-01T00:15:49.330" v="23" actId="700"/>
          <ac:spMkLst>
            <pc:docMk/>
            <pc:sldMk cId="2907421861" sldId="2076136255"/>
            <ac:spMk id="3" creationId="{8AB5AF32-10E5-4368-A766-ECFF4B6137D7}"/>
          </ac:spMkLst>
        </pc:spChg>
      </pc:sldChg>
      <pc:sldChg chg="delSp modSp add mod modClrScheme chgLayout">
        <pc:chgData name="David Torres (Pontoon Solutions)" userId="716316d1-0d2a-48b6-920b-b5bd9336c8ec" providerId="ADAL" clId="{A94BE261-E60B-4CC9-B07F-6F32AF701594}" dt="2021-01-01T00:31:43.411" v="180" actId="14100"/>
        <pc:sldMkLst>
          <pc:docMk/>
          <pc:sldMk cId="2378491478" sldId="2076136256"/>
        </pc:sldMkLst>
        <pc:spChg chg="mod ord">
          <ac:chgData name="David Torres (Pontoon Solutions)" userId="716316d1-0d2a-48b6-920b-b5bd9336c8ec" providerId="ADAL" clId="{A94BE261-E60B-4CC9-B07F-6F32AF701594}" dt="2021-01-01T00:31:43.411" v="180" actId="14100"/>
          <ac:spMkLst>
            <pc:docMk/>
            <pc:sldMk cId="2378491478" sldId="2076136256"/>
            <ac:spMk id="2" creationId="{FDA0BA46-AB5E-4CDD-B19A-8DD30DD96F87}"/>
          </ac:spMkLst>
        </pc:spChg>
        <pc:spChg chg="del">
          <ac:chgData name="David Torres (Pontoon Solutions)" userId="716316d1-0d2a-48b6-920b-b5bd9336c8ec" providerId="ADAL" clId="{A94BE261-E60B-4CC9-B07F-6F32AF701594}" dt="2021-01-01T00:15:49.330" v="23" actId="700"/>
          <ac:spMkLst>
            <pc:docMk/>
            <pc:sldMk cId="2378491478" sldId="2076136256"/>
            <ac:spMk id="3" creationId="{8AB5AF32-10E5-4368-A766-ECFF4B6137D7}"/>
          </ac:spMkLst>
        </pc:spChg>
      </pc:sldChg>
      <pc:sldChg chg="modSp add del mod modClrScheme chgLayout">
        <pc:chgData name="David Torres (Pontoon Solutions)" userId="716316d1-0d2a-48b6-920b-b5bd9336c8ec" providerId="ADAL" clId="{A94BE261-E60B-4CC9-B07F-6F32AF701594}" dt="2021-01-01T00:28:30.043" v="150" actId="47"/>
        <pc:sldMkLst>
          <pc:docMk/>
          <pc:sldMk cId="315733995" sldId="2076136258"/>
        </pc:sldMkLst>
        <pc:spChg chg="mod ord">
          <ac:chgData name="David Torres (Pontoon Solutions)" userId="716316d1-0d2a-48b6-920b-b5bd9336c8ec" providerId="ADAL" clId="{A94BE261-E60B-4CC9-B07F-6F32AF701594}" dt="2021-01-01T00:15:49.330" v="23" actId="700"/>
          <ac:spMkLst>
            <pc:docMk/>
            <pc:sldMk cId="315733995" sldId="2076136258"/>
            <ac:spMk id="4" creationId="{AEF38122-3985-4A67-83C6-8A746EE8790A}"/>
          </ac:spMkLst>
        </pc:spChg>
        <pc:spChg chg="mod ord">
          <ac:chgData name="David Torres (Pontoon Solutions)" userId="716316d1-0d2a-48b6-920b-b5bd9336c8ec" providerId="ADAL" clId="{A94BE261-E60B-4CC9-B07F-6F32AF701594}" dt="2021-01-01T00:15:49.330" v="23" actId="700"/>
          <ac:spMkLst>
            <pc:docMk/>
            <pc:sldMk cId="315733995" sldId="2076136258"/>
            <ac:spMk id="5" creationId="{633695D0-4093-47F4-BACA-8D47C3C7C4C5}"/>
          </ac:spMkLst>
        </pc:spChg>
      </pc:sldChg>
      <pc:sldChg chg="modSp add del mod modClrScheme chgLayout">
        <pc:chgData name="David Torres (Pontoon Solutions)" userId="716316d1-0d2a-48b6-920b-b5bd9336c8ec" providerId="ADAL" clId="{A94BE261-E60B-4CC9-B07F-6F32AF701594}" dt="2021-01-01T00:28:15.051" v="148" actId="47"/>
        <pc:sldMkLst>
          <pc:docMk/>
          <pc:sldMk cId="138030217" sldId="2076136261"/>
        </pc:sldMkLst>
        <pc:spChg chg="mod ord">
          <ac:chgData name="David Torres (Pontoon Solutions)" userId="716316d1-0d2a-48b6-920b-b5bd9336c8ec" providerId="ADAL" clId="{A94BE261-E60B-4CC9-B07F-6F32AF701594}" dt="2021-01-01T00:15:49.330" v="23" actId="700"/>
          <ac:spMkLst>
            <pc:docMk/>
            <pc:sldMk cId="138030217" sldId="2076136261"/>
            <ac:spMk id="4" creationId="{AEF38122-3985-4A67-83C6-8A746EE8790A}"/>
          </ac:spMkLst>
        </pc:spChg>
        <pc:spChg chg="mod ord">
          <ac:chgData name="David Torres (Pontoon Solutions)" userId="716316d1-0d2a-48b6-920b-b5bd9336c8ec" providerId="ADAL" clId="{A94BE261-E60B-4CC9-B07F-6F32AF701594}" dt="2021-01-01T00:15:49.330" v="23" actId="700"/>
          <ac:spMkLst>
            <pc:docMk/>
            <pc:sldMk cId="138030217" sldId="2076136261"/>
            <ac:spMk id="5" creationId="{633695D0-4093-47F4-BACA-8D47C3C7C4C5}"/>
          </ac:spMkLst>
        </pc:spChg>
      </pc:sldChg>
      <pc:sldChg chg="modSp add del mod modClrScheme chgLayout">
        <pc:chgData name="David Torres (Pontoon Solutions)" userId="716316d1-0d2a-48b6-920b-b5bd9336c8ec" providerId="ADAL" clId="{A94BE261-E60B-4CC9-B07F-6F32AF701594}" dt="2021-01-01T00:28:30.043" v="150" actId="47"/>
        <pc:sldMkLst>
          <pc:docMk/>
          <pc:sldMk cId="3768393415" sldId="2076136262"/>
        </pc:sldMkLst>
        <pc:spChg chg="mod ord">
          <ac:chgData name="David Torres (Pontoon Solutions)" userId="716316d1-0d2a-48b6-920b-b5bd9336c8ec" providerId="ADAL" clId="{A94BE261-E60B-4CC9-B07F-6F32AF701594}" dt="2021-01-01T00:15:49.330" v="23" actId="700"/>
          <ac:spMkLst>
            <pc:docMk/>
            <pc:sldMk cId="3768393415" sldId="2076136262"/>
            <ac:spMk id="2" creationId="{1F1542A1-5438-4FC4-BDD9-D9575BB652F7}"/>
          </ac:spMkLst>
        </pc:spChg>
        <pc:spChg chg="mod ord">
          <ac:chgData name="David Torres (Pontoon Solutions)" userId="716316d1-0d2a-48b6-920b-b5bd9336c8ec" providerId="ADAL" clId="{A94BE261-E60B-4CC9-B07F-6F32AF701594}" dt="2021-01-01T00:15:49.330" v="23" actId="700"/>
          <ac:spMkLst>
            <pc:docMk/>
            <pc:sldMk cId="3768393415" sldId="2076136262"/>
            <ac:spMk id="3" creationId="{1AADB671-E8AC-458D-9064-E85D2612B699}"/>
          </ac:spMkLst>
        </pc:spChg>
      </pc:sldChg>
      <pc:sldChg chg="modSp add del mod modClrScheme chgLayout">
        <pc:chgData name="David Torres (Pontoon Solutions)" userId="716316d1-0d2a-48b6-920b-b5bd9336c8ec" providerId="ADAL" clId="{A94BE261-E60B-4CC9-B07F-6F32AF701594}" dt="2021-01-01T00:28:30.043" v="150" actId="47"/>
        <pc:sldMkLst>
          <pc:docMk/>
          <pc:sldMk cId="4248856524" sldId="2076136263"/>
        </pc:sldMkLst>
        <pc:spChg chg="mod ord">
          <ac:chgData name="David Torres (Pontoon Solutions)" userId="716316d1-0d2a-48b6-920b-b5bd9336c8ec" providerId="ADAL" clId="{A94BE261-E60B-4CC9-B07F-6F32AF701594}" dt="2021-01-01T00:24:51.711" v="124" actId="1076"/>
          <ac:spMkLst>
            <pc:docMk/>
            <pc:sldMk cId="4248856524" sldId="2076136263"/>
            <ac:spMk id="2" creationId="{1F1542A1-5438-4FC4-BDD9-D9575BB652F7}"/>
          </ac:spMkLst>
        </pc:spChg>
        <pc:spChg chg="mod ord">
          <ac:chgData name="David Torres (Pontoon Solutions)" userId="716316d1-0d2a-48b6-920b-b5bd9336c8ec" providerId="ADAL" clId="{A94BE261-E60B-4CC9-B07F-6F32AF701594}" dt="2021-01-01T00:24:48.691" v="123" actId="700"/>
          <ac:spMkLst>
            <pc:docMk/>
            <pc:sldMk cId="4248856524" sldId="2076136263"/>
            <ac:spMk id="3" creationId="{1AADB671-E8AC-458D-9064-E85D2612B699}"/>
          </ac:spMkLst>
        </pc:spChg>
      </pc:sldChg>
      <pc:sldChg chg="modSp add mod modClrScheme chgLayout">
        <pc:chgData name="David Torres (Pontoon Solutions)" userId="716316d1-0d2a-48b6-920b-b5bd9336c8ec" providerId="ADAL" clId="{A94BE261-E60B-4CC9-B07F-6F32AF701594}" dt="2021-01-01T00:31:29.988" v="178" actId="404"/>
        <pc:sldMkLst>
          <pc:docMk/>
          <pc:sldMk cId="3669171225" sldId="2076136264"/>
        </pc:sldMkLst>
        <pc:spChg chg="mod ord">
          <ac:chgData name="David Torres (Pontoon Solutions)" userId="716316d1-0d2a-48b6-920b-b5bd9336c8ec" providerId="ADAL" clId="{A94BE261-E60B-4CC9-B07F-6F32AF701594}" dt="2021-01-01T00:25:04.052" v="128" actId="1076"/>
          <ac:spMkLst>
            <pc:docMk/>
            <pc:sldMk cId="3669171225" sldId="2076136264"/>
            <ac:spMk id="2" creationId="{1F1542A1-5438-4FC4-BDD9-D9575BB652F7}"/>
          </ac:spMkLst>
        </pc:spChg>
        <pc:spChg chg="mod ord">
          <ac:chgData name="David Torres (Pontoon Solutions)" userId="716316d1-0d2a-48b6-920b-b5bd9336c8ec" providerId="ADAL" clId="{A94BE261-E60B-4CC9-B07F-6F32AF701594}" dt="2021-01-01T00:31:29.988" v="178" actId="404"/>
          <ac:spMkLst>
            <pc:docMk/>
            <pc:sldMk cId="3669171225" sldId="2076136264"/>
            <ac:spMk id="4" creationId="{5A43B997-7BCB-4945-B280-09BBBC5FB66E}"/>
          </ac:spMkLst>
        </pc:spChg>
        <pc:picChg chg="mod">
          <ac:chgData name="David Torres (Pontoon Solutions)" userId="716316d1-0d2a-48b6-920b-b5bd9336c8ec" providerId="ADAL" clId="{A94BE261-E60B-4CC9-B07F-6F32AF701594}" dt="2021-01-01T00:25:02.273" v="127" actId="1076"/>
          <ac:picMkLst>
            <pc:docMk/>
            <pc:sldMk cId="3669171225" sldId="2076136264"/>
            <ac:picMk id="5" creationId="{200DCF8B-80CF-465B-AED8-127F3E30AC12}"/>
          </ac:picMkLst>
        </pc:picChg>
      </pc:sldChg>
      <pc:sldChg chg="modSp add mod modClrScheme chgLayout">
        <pc:chgData name="David Torres (Pontoon Solutions)" userId="716316d1-0d2a-48b6-920b-b5bd9336c8ec" providerId="ADAL" clId="{A94BE261-E60B-4CC9-B07F-6F32AF701594}" dt="2021-01-01T00:24:25.368" v="118" actId="700"/>
        <pc:sldMkLst>
          <pc:docMk/>
          <pc:sldMk cId="3876207877" sldId="2076136265"/>
        </pc:sldMkLst>
        <pc:spChg chg="mod ord">
          <ac:chgData name="David Torres (Pontoon Solutions)" userId="716316d1-0d2a-48b6-920b-b5bd9336c8ec" providerId="ADAL" clId="{A94BE261-E60B-4CC9-B07F-6F32AF701594}" dt="2021-01-01T00:24:25.368" v="118" actId="700"/>
          <ac:spMkLst>
            <pc:docMk/>
            <pc:sldMk cId="3876207877" sldId="2076136265"/>
            <ac:spMk id="3" creationId="{B302CF75-3156-B44A-9B7C-7BC2549DE946}"/>
          </ac:spMkLst>
        </pc:spChg>
        <pc:spChg chg="mod ord">
          <ac:chgData name="David Torres (Pontoon Solutions)" userId="716316d1-0d2a-48b6-920b-b5bd9336c8ec" providerId="ADAL" clId="{A94BE261-E60B-4CC9-B07F-6F32AF701594}" dt="2021-01-01T00:24:25.368" v="118" actId="700"/>
          <ac:spMkLst>
            <pc:docMk/>
            <pc:sldMk cId="3876207877" sldId="2076136265"/>
            <ac:spMk id="4" creationId="{BC22C1FF-A895-4216-BEC7-D3C74474C68B}"/>
          </ac:spMkLst>
        </pc:spChg>
      </pc:sldChg>
      <pc:sldChg chg="modSp add mod modClrScheme chgLayout">
        <pc:chgData name="David Torres (Pontoon Solutions)" userId="716316d1-0d2a-48b6-920b-b5bd9336c8ec" providerId="ADAL" clId="{A94BE261-E60B-4CC9-B07F-6F32AF701594}" dt="2021-01-01T00:23:50.163" v="112" actId="700"/>
        <pc:sldMkLst>
          <pc:docMk/>
          <pc:sldMk cId="2341714870" sldId="2076136268"/>
        </pc:sldMkLst>
        <pc:spChg chg="mod ord">
          <ac:chgData name="David Torres (Pontoon Solutions)" userId="716316d1-0d2a-48b6-920b-b5bd9336c8ec" providerId="ADAL" clId="{A94BE261-E60B-4CC9-B07F-6F32AF701594}" dt="2021-01-01T00:23:50.163" v="112" actId="700"/>
          <ac:spMkLst>
            <pc:docMk/>
            <pc:sldMk cId="2341714870" sldId="2076136268"/>
            <ac:spMk id="2" creationId="{D2B5AE03-7358-485D-8464-14C46CF8665C}"/>
          </ac:spMkLst>
        </pc:spChg>
        <pc:spChg chg="mod ord">
          <ac:chgData name="David Torres (Pontoon Solutions)" userId="716316d1-0d2a-48b6-920b-b5bd9336c8ec" providerId="ADAL" clId="{A94BE261-E60B-4CC9-B07F-6F32AF701594}" dt="2021-01-01T00:23:50.163" v="112" actId="700"/>
          <ac:spMkLst>
            <pc:docMk/>
            <pc:sldMk cId="2341714870" sldId="2076136268"/>
            <ac:spMk id="3" creationId="{B302CF75-3156-B44A-9B7C-7BC2549DE946}"/>
          </ac:spMkLst>
        </pc:spChg>
      </pc:sldChg>
      <pc:sldChg chg="modSp add mod modClrScheme chgLayout">
        <pc:chgData name="David Torres (Pontoon Solutions)" userId="716316d1-0d2a-48b6-920b-b5bd9336c8ec" providerId="ADAL" clId="{A94BE261-E60B-4CC9-B07F-6F32AF701594}" dt="2021-01-01T00:15:49.330" v="23" actId="700"/>
        <pc:sldMkLst>
          <pc:docMk/>
          <pc:sldMk cId="3338920324" sldId="2076136270"/>
        </pc:sldMkLst>
        <pc:spChg chg="mod ord">
          <ac:chgData name="David Torres (Pontoon Solutions)" userId="716316d1-0d2a-48b6-920b-b5bd9336c8ec" providerId="ADAL" clId="{A94BE261-E60B-4CC9-B07F-6F32AF701594}" dt="2021-01-01T00:15:49.330" v="23" actId="700"/>
          <ac:spMkLst>
            <pc:docMk/>
            <pc:sldMk cId="3338920324" sldId="2076136270"/>
            <ac:spMk id="4" creationId="{8E8D6C39-6044-449D-B689-AB991D4B21C8}"/>
          </ac:spMkLst>
        </pc:spChg>
        <pc:spChg chg="mod ord">
          <ac:chgData name="David Torres (Pontoon Solutions)" userId="716316d1-0d2a-48b6-920b-b5bd9336c8ec" providerId="ADAL" clId="{A94BE261-E60B-4CC9-B07F-6F32AF701594}" dt="2021-01-01T00:15:49.330" v="23" actId="700"/>
          <ac:spMkLst>
            <pc:docMk/>
            <pc:sldMk cId="3338920324" sldId="2076136270"/>
            <ac:spMk id="5" creationId="{A174FA31-9D5F-40B1-8387-25140A605D59}"/>
          </ac:spMkLst>
        </pc:spChg>
      </pc:sldChg>
      <pc:sldChg chg="modSp add mod modClrScheme chgLayout">
        <pc:chgData name="David Torres (Pontoon Solutions)" userId="716316d1-0d2a-48b6-920b-b5bd9336c8ec" providerId="ADAL" clId="{A94BE261-E60B-4CC9-B07F-6F32AF701594}" dt="2021-01-01T00:24:12.364" v="116" actId="1076"/>
        <pc:sldMkLst>
          <pc:docMk/>
          <pc:sldMk cId="1596798216" sldId="2076136271"/>
        </pc:sldMkLst>
        <pc:spChg chg="mod ord">
          <ac:chgData name="David Torres (Pontoon Solutions)" userId="716316d1-0d2a-48b6-920b-b5bd9336c8ec" providerId="ADAL" clId="{A94BE261-E60B-4CC9-B07F-6F32AF701594}" dt="2021-01-01T00:15:49.330" v="23" actId="700"/>
          <ac:spMkLst>
            <pc:docMk/>
            <pc:sldMk cId="1596798216" sldId="2076136271"/>
            <ac:spMk id="2" creationId="{AA4EF7E7-29A0-4B74-8525-CBE9B5B943E2}"/>
          </ac:spMkLst>
        </pc:spChg>
        <pc:spChg chg="mod ord">
          <ac:chgData name="David Torres (Pontoon Solutions)" userId="716316d1-0d2a-48b6-920b-b5bd9336c8ec" providerId="ADAL" clId="{A94BE261-E60B-4CC9-B07F-6F32AF701594}" dt="2021-01-01T00:24:12.364" v="116" actId="1076"/>
          <ac:spMkLst>
            <pc:docMk/>
            <pc:sldMk cId="1596798216" sldId="2076136271"/>
            <ac:spMk id="3" creationId="{BC8D0BFA-B9CD-410C-B354-A9317724F177}"/>
          </ac:spMkLst>
        </pc:spChg>
      </pc:sldChg>
      <pc:sldChg chg="modSp add mod modClrScheme chgLayout">
        <pc:chgData name="David Torres (Pontoon Solutions)" userId="716316d1-0d2a-48b6-920b-b5bd9336c8ec" providerId="ADAL" clId="{A94BE261-E60B-4CC9-B07F-6F32AF701594}" dt="2021-01-01T00:15:49.330" v="23" actId="700"/>
        <pc:sldMkLst>
          <pc:docMk/>
          <pc:sldMk cId="707964733" sldId="2076136272"/>
        </pc:sldMkLst>
        <pc:spChg chg="mod ord">
          <ac:chgData name="David Torres (Pontoon Solutions)" userId="716316d1-0d2a-48b6-920b-b5bd9336c8ec" providerId="ADAL" clId="{A94BE261-E60B-4CC9-B07F-6F32AF701594}" dt="2021-01-01T00:15:49.330" v="23" actId="700"/>
          <ac:spMkLst>
            <pc:docMk/>
            <pc:sldMk cId="707964733" sldId="2076136272"/>
            <ac:spMk id="2" creationId="{195C0EE4-C36F-4F35-AF78-5BC2E4EFCC16}"/>
          </ac:spMkLst>
        </pc:spChg>
        <pc:spChg chg="mod ord">
          <ac:chgData name="David Torres (Pontoon Solutions)" userId="716316d1-0d2a-48b6-920b-b5bd9336c8ec" providerId="ADAL" clId="{A94BE261-E60B-4CC9-B07F-6F32AF701594}" dt="2021-01-01T00:15:49.330" v="23" actId="700"/>
          <ac:spMkLst>
            <pc:docMk/>
            <pc:sldMk cId="707964733" sldId="2076136272"/>
            <ac:spMk id="3" creationId="{95C42B6C-2FDB-4DF3-9C80-B5549934845E}"/>
          </ac:spMkLst>
        </pc:spChg>
      </pc:sldChg>
      <pc:sldChg chg="modSp add mod modClrScheme chgLayout">
        <pc:chgData name="David Torres (Pontoon Solutions)" userId="716316d1-0d2a-48b6-920b-b5bd9336c8ec" providerId="ADAL" clId="{A94BE261-E60B-4CC9-B07F-6F32AF701594}" dt="2021-01-01T00:15:49.330" v="23" actId="700"/>
        <pc:sldMkLst>
          <pc:docMk/>
          <pc:sldMk cId="1189522252" sldId="2076136273"/>
        </pc:sldMkLst>
        <pc:spChg chg="mod ord">
          <ac:chgData name="David Torres (Pontoon Solutions)" userId="716316d1-0d2a-48b6-920b-b5bd9336c8ec" providerId="ADAL" clId="{A94BE261-E60B-4CC9-B07F-6F32AF701594}" dt="2021-01-01T00:15:49.330" v="23" actId="700"/>
          <ac:spMkLst>
            <pc:docMk/>
            <pc:sldMk cId="1189522252" sldId="2076136273"/>
            <ac:spMk id="2" creationId="{195C0EE4-C36F-4F35-AF78-5BC2E4EFCC16}"/>
          </ac:spMkLst>
        </pc:spChg>
        <pc:spChg chg="mod ord">
          <ac:chgData name="David Torres (Pontoon Solutions)" userId="716316d1-0d2a-48b6-920b-b5bd9336c8ec" providerId="ADAL" clId="{A94BE261-E60B-4CC9-B07F-6F32AF701594}" dt="2021-01-01T00:15:49.330" v="23" actId="700"/>
          <ac:spMkLst>
            <pc:docMk/>
            <pc:sldMk cId="1189522252" sldId="2076136273"/>
            <ac:spMk id="3" creationId="{95C42B6C-2FDB-4DF3-9C80-B5549934845E}"/>
          </ac:spMkLst>
        </pc:spChg>
      </pc:sldChg>
      <pc:sldChg chg="modSp add mod modClrScheme chgLayout">
        <pc:chgData name="David Torres (Pontoon Solutions)" userId="716316d1-0d2a-48b6-920b-b5bd9336c8ec" providerId="ADAL" clId="{A94BE261-E60B-4CC9-B07F-6F32AF701594}" dt="2021-01-01T00:15:49.330" v="23" actId="700"/>
        <pc:sldMkLst>
          <pc:docMk/>
          <pc:sldMk cId="4281609811" sldId="2076136274"/>
        </pc:sldMkLst>
        <pc:spChg chg="mod ord">
          <ac:chgData name="David Torres (Pontoon Solutions)" userId="716316d1-0d2a-48b6-920b-b5bd9336c8ec" providerId="ADAL" clId="{A94BE261-E60B-4CC9-B07F-6F32AF701594}" dt="2021-01-01T00:15:49.330" v="23" actId="700"/>
          <ac:spMkLst>
            <pc:docMk/>
            <pc:sldMk cId="4281609811" sldId="2076136274"/>
            <ac:spMk id="2" creationId="{195C0EE4-C36F-4F35-AF78-5BC2E4EFCC16}"/>
          </ac:spMkLst>
        </pc:spChg>
        <pc:spChg chg="mod ord">
          <ac:chgData name="David Torres (Pontoon Solutions)" userId="716316d1-0d2a-48b6-920b-b5bd9336c8ec" providerId="ADAL" clId="{A94BE261-E60B-4CC9-B07F-6F32AF701594}" dt="2021-01-01T00:15:49.330" v="23" actId="700"/>
          <ac:spMkLst>
            <pc:docMk/>
            <pc:sldMk cId="4281609811" sldId="2076136274"/>
            <ac:spMk id="3" creationId="{95C42B6C-2FDB-4DF3-9C80-B5549934845E}"/>
          </ac:spMkLst>
        </pc:spChg>
      </pc:sldChg>
      <pc:sldChg chg="modSp add mod modClrScheme chgLayout">
        <pc:chgData name="David Torres (Pontoon Solutions)" userId="716316d1-0d2a-48b6-920b-b5bd9336c8ec" providerId="ADAL" clId="{A94BE261-E60B-4CC9-B07F-6F32AF701594}" dt="2021-01-01T00:30:59.680" v="173" actId="14100"/>
        <pc:sldMkLst>
          <pc:docMk/>
          <pc:sldMk cId="2784334641" sldId="2076136277"/>
        </pc:sldMkLst>
        <pc:spChg chg="mod ord">
          <ac:chgData name="David Torres (Pontoon Solutions)" userId="716316d1-0d2a-48b6-920b-b5bd9336c8ec" providerId="ADAL" clId="{A94BE261-E60B-4CC9-B07F-6F32AF701594}" dt="2021-01-01T00:30:59.680" v="173" actId="14100"/>
          <ac:spMkLst>
            <pc:docMk/>
            <pc:sldMk cId="2784334641" sldId="2076136277"/>
            <ac:spMk id="2" creationId="{AFD9DE72-48D5-413D-AD4E-0E5E6CAE8A96}"/>
          </ac:spMkLst>
        </pc:spChg>
        <pc:spChg chg="mod ord">
          <ac:chgData name="David Torres (Pontoon Solutions)" userId="716316d1-0d2a-48b6-920b-b5bd9336c8ec" providerId="ADAL" clId="{A94BE261-E60B-4CC9-B07F-6F32AF701594}" dt="2021-01-01T00:15:49.330" v="23" actId="700"/>
          <ac:spMkLst>
            <pc:docMk/>
            <pc:sldMk cId="2784334641" sldId="2076136277"/>
            <ac:spMk id="3" creationId="{BCDCCEEE-7A26-4B0E-8471-AB8BA9AA7D61}"/>
          </ac:spMkLst>
        </pc:spChg>
      </pc:sldChg>
      <pc:sldChg chg="add del">
        <pc:chgData name="David Torres (Pontoon Solutions)" userId="716316d1-0d2a-48b6-920b-b5bd9336c8ec" providerId="ADAL" clId="{A94BE261-E60B-4CC9-B07F-6F32AF701594}" dt="2021-01-01T00:13:02.511" v="1" actId="22"/>
        <pc:sldMkLst>
          <pc:docMk/>
          <pc:sldMk cId="2057555944" sldId="2076136278"/>
        </pc:sldMkLst>
      </pc:sldChg>
      <pc:sldChg chg="modSp add mod modClrScheme chgLayout">
        <pc:chgData name="David Torres (Pontoon Solutions)" userId="716316d1-0d2a-48b6-920b-b5bd9336c8ec" providerId="ADAL" clId="{A94BE261-E60B-4CC9-B07F-6F32AF701594}" dt="2021-01-01T00:30:42.775" v="170" actId="14100"/>
        <pc:sldMkLst>
          <pc:docMk/>
          <pc:sldMk cId="138382037" sldId="2076136281"/>
        </pc:sldMkLst>
        <pc:spChg chg="mod ord">
          <ac:chgData name="David Torres (Pontoon Solutions)" userId="716316d1-0d2a-48b6-920b-b5bd9336c8ec" providerId="ADAL" clId="{A94BE261-E60B-4CC9-B07F-6F32AF701594}" dt="2021-01-01T00:30:42.775" v="170" actId="14100"/>
          <ac:spMkLst>
            <pc:docMk/>
            <pc:sldMk cId="138382037" sldId="2076136281"/>
            <ac:spMk id="2" creationId="{AFD9DE72-48D5-413D-AD4E-0E5E6CAE8A96}"/>
          </ac:spMkLst>
        </pc:spChg>
        <pc:spChg chg="mod ord">
          <ac:chgData name="David Torres (Pontoon Solutions)" userId="716316d1-0d2a-48b6-920b-b5bd9336c8ec" providerId="ADAL" clId="{A94BE261-E60B-4CC9-B07F-6F32AF701594}" dt="2021-01-01T00:15:49.330" v="23" actId="700"/>
          <ac:spMkLst>
            <pc:docMk/>
            <pc:sldMk cId="138382037" sldId="2076136281"/>
            <ac:spMk id="3" creationId="{BCDCCEEE-7A26-4B0E-8471-AB8BA9AA7D61}"/>
          </ac:spMkLst>
        </pc:spChg>
      </pc:sldChg>
      <pc:sldChg chg="modSp add mod modClrScheme chgLayout">
        <pc:chgData name="David Torres (Pontoon Solutions)" userId="716316d1-0d2a-48b6-920b-b5bd9336c8ec" providerId="ADAL" clId="{A94BE261-E60B-4CC9-B07F-6F32AF701594}" dt="2021-01-01T00:30:39.840" v="169" actId="14100"/>
        <pc:sldMkLst>
          <pc:docMk/>
          <pc:sldMk cId="967635715" sldId="2076136282"/>
        </pc:sldMkLst>
        <pc:spChg chg="mod ord">
          <ac:chgData name="David Torres (Pontoon Solutions)" userId="716316d1-0d2a-48b6-920b-b5bd9336c8ec" providerId="ADAL" clId="{A94BE261-E60B-4CC9-B07F-6F32AF701594}" dt="2021-01-01T00:30:39.840" v="169" actId="14100"/>
          <ac:spMkLst>
            <pc:docMk/>
            <pc:sldMk cId="967635715" sldId="2076136282"/>
            <ac:spMk id="2" creationId="{AFD9DE72-48D5-413D-AD4E-0E5E6CAE8A96}"/>
          </ac:spMkLst>
        </pc:spChg>
        <pc:spChg chg="mod ord">
          <ac:chgData name="David Torres (Pontoon Solutions)" userId="716316d1-0d2a-48b6-920b-b5bd9336c8ec" providerId="ADAL" clId="{A94BE261-E60B-4CC9-B07F-6F32AF701594}" dt="2021-01-01T00:15:49.330" v="23" actId="700"/>
          <ac:spMkLst>
            <pc:docMk/>
            <pc:sldMk cId="967635715" sldId="2076136282"/>
            <ac:spMk id="3" creationId="{BCDCCEEE-7A26-4B0E-8471-AB8BA9AA7D61}"/>
          </ac:spMkLst>
        </pc:spChg>
      </pc:sldChg>
      <pc:sldChg chg="modSp add mod modClrScheme chgLayout">
        <pc:chgData name="David Torres (Pontoon Solutions)" userId="716316d1-0d2a-48b6-920b-b5bd9336c8ec" providerId="ADAL" clId="{A94BE261-E60B-4CC9-B07F-6F32AF701594}" dt="2021-01-01T00:30:37.125" v="168" actId="14100"/>
        <pc:sldMkLst>
          <pc:docMk/>
          <pc:sldMk cId="4079968863" sldId="2076136283"/>
        </pc:sldMkLst>
        <pc:spChg chg="mod ord">
          <ac:chgData name="David Torres (Pontoon Solutions)" userId="716316d1-0d2a-48b6-920b-b5bd9336c8ec" providerId="ADAL" clId="{A94BE261-E60B-4CC9-B07F-6F32AF701594}" dt="2021-01-01T00:30:37.125" v="168" actId="14100"/>
          <ac:spMkLst>
            <pc:docMk/>
            <pc:sldMk cId="4079968863" sldId="2076136283"/>
            <ac:spMk id="2" creationId="{AFD9DE72-48D5-413D-AD4E-0E5E6CAE8A96}"/>
          </ac:spMkLst>
        </pc:spChg>
        <pc:spChg chg="mod ord">
          <ac:chgData name="David Torres (Pontoon Solutions)" userId="716316d1-0d2a-48b6-920b-b5bd9336c8ec" providerId="ADAL" clId="{A94BE261-E60B-4CC9-B07F-6F32AF701594}" dt="2021-01-01T00:15:49.330" v="23" actId="700"/>
          <ac:spMkLst>
            <pc:docMk/>
            <pc:sldMk cId="4079968863" sldId="2076136283"/>
            <ac:spMk id="3" creationId="{BCDCCEEE-7A26-4B0E-8471-AB8BA9AA7D61}"/>
          </ac:spMkLst>
        </pc:spChg>
      </pc:sldChg>
      <pc:sldChg chg="modSp add mod modClrScheme chgLayout">
        <pc:chgData name="David Torres (Pontoon Solutions)" userId="716316d1-0d2a-48b6-920b-b5bd9336c8ec" providerId="ADAL" clId="{A94BE261-E60B-4CC9-B07F-6F32AF701594}" dt="2021-01-01T00:15:49.330" v="23" actId="700"/>
        <pc:sldMkLst>
          <pc:docMk/>
          <pc:sldMk cId="2665085774" sldId="2076136285"/>
        </pc:sldMkLst>
        <pc:spChg chg="mod ord">
          <ac:chgData name="David Torres (Pontoon Solutions)" userId="716316d1-0d2a-48b6-920b-b5bd9336c8ec" providerId="ADAL" clId="{A94BE261-E60B-4CC9-B07F-6F32AF701594}" dt="2021-01-01T00:15:49.330" v="23" actId="700"/>
          <ac:spMkLst>
            <pc:docMk/>
            <pc:sldMk cId="2665085774" sldId="2076136285"/>
            <ac:spMk id="2" creationId="{651CBC58-3167-4C2D-955E-1EFEA13EB76B}"/>
          </ac:spMkLst>
        </pc:spChg>
        <pc:spChg chg="mod ord">
          <ac:chgData name="David Torres (Pontoon Solutions)" userId="716316d1-0d2a-48b6-920b-b5bd9336c8ec" providerId="ADAL" clId="{A94BE261-E60B-4CC9-B07F-6F32AF701594}" dt="2021-01-01T00:15:49.330" v="23" actId="700"/>
          <ac:spMkLst>
            <pc:docMk/>
            <pc:sldMk cId="2665085774" sldId="2076136285"/>
            <ac:spMk id="3" creationId="{AE530F6C-1F91-420E-8CA7-AB47B7896022}"/>
          </ac:spMkLst>
        </pc:spChg>
      </pc:sldChg>
      <pc:sldChg chg="modSp add mod modClrScheme chgLayout">
        <pc:chgData name="David Torres (Pontoon Solutions)" userId="716316d1-0d2a-48b6-920b-b5bd9336c8ec" providerId="ADAL" clId="{A94BE261-E60B-4CC9-B07F-6F32AF701594}" dt="2021-01-01T00:31:39.297" v="179" actId="14100"/>
        <pc:sldMkLst>
          <pc:docMk/>
          <pc:sldMk cId="236742087" sldId="2076136286"/>
        </pc:sldMkLst>
        <pc:spChg chg="mod ord">
          <ac:chgData name="David Torres (Pontoon Solutions)" userId="716316d1-0d2a-48b6-920b-b5bd9336c8ec" providerId="ADAL" clId="{A94BE261-E60B-4CC9-B07F-6F32AF701594}" dt="2021-01-01T00:31:39.297" v="179" actId="14100"/>
          <ac:spMkLst>
            <pc:docMk/>
            <pc:sldMk cId="236742087" sldId="2076136286"/>
            <ac:spMk id="2" creationId="{B8563051-8DC3-4D19-A230-468461093678}"/>
          </ac:spMkLst>
        </pc:spChg>
        <pc:spChg chg="mod ord">
          <ac:chgData name="David Torres (Pontoon Solutions)" userId="716316d1-0d2a-48b6-920b-b5bd9336c8ec" providerId="ADAL" clId="{A94BE261-E60B-4CC9-B07F-6F32AF701594}" dt="2021-01-01T00:15:49.330" v="23" actId="700"/>
          <ac:spMkLst>
            <pc:docMk/>
            <pc:sldMk cId="236742087" sldId="2076136286"/>
            <ac:spMk id="4" creationId="{DE694AC0-E532-44A6-AADB-B6270003C329}"/>
          </ac:spMkLst>
        </pc:spChg>
      </pc:sldChg>
      <pc:sldChg chg="modSp add mod modClrScheme chgLayout">
        <pc:chgData name="David Torres (Pontoon Solutions)" userId="716316d1-0d2a-48b6-920b-b5bd9336c8ec" providerId="ADAL" clId="{A94BE261-E60B-4CC9-B07F-6F32AF701594}" dt="2021-01-01T00:24:02.387" v="114" actId="700"/>
        <pc:sldMkLst>
          <pc:docMk/>
          <pc:sldMk cId="2906734496" sldId="2076136287"/>
        </pc:sldMkLst>
        <pc:spChg chg="mod ord">
          <ac:chgData name="David Torres (Pontoon Solutions)" userId="716316d1-0d2a-48b6-920b-b5bd9336c8ec" providerId="ADAL" clId="{A94BE261-E60B-4CC9-B07F-6F32AF701594}" dt="2021-01-01T00:24:02.387" v="114" actId="700"/>
          <ac:spMkLst>
            <pc:docMk/>
            <pc:sldMk cId="2906734496" sldId="2076136287"/>
            <ac:spMk id="2" creationId="{D2B5AE03-7358-485D-8464-14C46CF8665C}"/>
          </ac:spMkLst>
        </pc:spChg>
        <pc:spChg chg="mod ord">
          <ac:chgData name="David Torres (Pontoon Solutions)" userId="716316d1-0d2a-48b6-920b-b5bd9336c8ec" providerId="ADAL" clId="{A94BE261-E60B-4CC9-B07F-6F32AF701594}" dt="2021-01-01T00:24:02.387" v="114" actId="700"/>
          <ac:spMkLst>
            <pc:docMk/>
            <pc:sldMk cId="2906734496" sldId="2076136287"/>
            <ac:spMk id="3" creationId="{B302CF75-3156-B44A-9B7C-7BC2549DE946}"/>
          </ac:spMkLst>
        </pc:spChg>
      </pc:sldChg>
      <pc:sldChg chg="modSp add mod modClrScheme chgLayout">
        <pc:chgData name="David Torres (Pontoon Solutions)" userId="716316d1-0d2a-48b6-920b-b5bd9336c8ec" providerId="ADAL" clId="{A94BE261-E60B-4CC9-B07F-6F32AF701594}" dt="2021-01-01T00:15:49.330" v="23" actId="700"/>
        <pc:sldMkLst>
          <pc:docMk/>
          <pc:sldMk cId="4200247337" sldId="2076136288"/>
        </pc:sldMkLst>
        <pc:spChg chg="mod ord">
          <ac:chgData name="David Torres (Pontoon Solutions)" userId="716316d1-0d2a-48b6-920b-b5bd9336c8ec" providerId="ADAL" clId="{A94BE261-E60B-4CC9-B07F-6F32AF701594}" dt="2021-01-01T00:15:49.330" v="23" actId="700"/>
          <ac:spMkLst>
            <pc:docMk/>
            <pc:sldMk cId="4200247337" sldId="2076136288"/>
            <ac:spMk id="4" creationId="{110AE3CB-B906-49F1-84E9-E4DDB09357D2}"/>
          </ac:spMkLst>
        </pc:spChg>
        <pc:spChg chg="mod ord">
          <ac:chgData name="David Torres (Pontoon Solutions)" userId="716316d1-0d2a-48b6-920b-b5bd9336c8ec" providerId="ADAL" clId="{A94BE261-E60B-4CC9-B07F-6F32AF701594}" dt="2021-01-01T00:15:49.330" v="23" actId="700"/>
          <ac:spMkLst>
            <pc:docMk/>
            <pc:sldMk cId="4200247337" sldId="2076136288"/>
            <ac:spMk id="5" creationId="{5AFE8891-3FAC-49F0-B487-B4E448F48BDA}"/>
          </ac:spMkLst>
        </pc:spChg>
      </pc:sldChg>
      <pc:sldChg chg="modSp add mod modClrScheme chgLayout">
        <pc:chgData name="David Torres (Pontoon Solutions)" userId="716316d1-0d2a-48b6-920b-b5bd9336c8ec" providerId="ADAL" clId="{A94BE261-E60B-4CC9-B07F-6F32AF701594}" dt="2021-01-01T00:31:03.864" v="174" actId="14100"/>
        <pc:sldMkLst>
          <pc:docMk/>
          <pc:sldMk cId="972928669" sldId="2076136289"/>
        </pc:sldMkLst>
        <pc:spChg chg="mod ord">
          <ac:chgData name="David Torres (Pontoon Solutions)" userId="716316d1-0d2a-48b6-920b-b5bd9336c8ec" providerId="ADAL" clId="{A94BE261-E60B-4CC9-B07F-6F32AF701594}" dt="2021-01-01T00:31:03.864" v="174" actId="14100"/>
          <ac:spMkLst>
            <pc:docMk/>
            <pc:sldMk cId="972928669" sldId="2076136289"/>
            <ac:spMk id="2" creationId="{AFD9DE72-48D5-413D-AD4E-0E5E6CAE8A96}"/>
          </ac:spMkLst>
        </pc:spChg>
        <pc:spChg chg="mod ord">
          <ac:chgData name="David Torres (Pontoon Solutions)" userId="716316d1-0d2a-48b6-920b-b5bd9336c8ec" providerId="ADAL" clId="{A94BE261-E60B-4CC9-B07F-6F32AF701594}" dt="2021-01-01T00:15:49.330" v="23" actId="700"/>
          <ac:spMkLst>
            <pc:docMk/>
            <pc:sldMk cId="972928669" sldId="2076136289"/>
            <ac:spMk id="3" creationId="{BCDCCEEE-7A26-4B0E-8471-AB8BA9AA7D61}"/>
          </ac:spMkLst>
        </pc:spChg>
      </pc:sldChg>
      <pc:sldChg chg="modSp add mod modClrScheme chgLayout">
        <pc:chgData name="David Torres (Pontoon Solutions)" userId="716316d1-0d2a-48b6-920b-b5bd9336c8ec" providerId="ADAL" clId="{A94BE261-E60B-4CC9-B07F-6F32AF701594}" dt="2021-01-01T00:30:55.780" v="172" actId="14100"/>
        <pc:sldMkLst>
          <pc:docMk/>
          <pc:sldMk cId="554791101" sldId="2076136290"/>
        </pc:sldMkLst>
        <pc:spChg chg="mod ord">
          <ac:chgData name="David Torres (Pontoon Solutions)" userId="716316d1-0d2a-48b6-920b-b5bd9336c8ec" providerId="ADAL" clId="{A94BE261-E60B-4CC9-B07F-6F32AF701594}" dt="2021-01-01T00:30:55.780" v="172" actId="14100"/>
          <ac:spMkLst>
            <pc:docMk/>
            <pc:sldMk cId="554791101" sldId="2076136290"/>
            <ac:spMk id="2" creationId="{AFD9DE72-48D5-413D-AD4E-0E5E6CAE8A96}"/>
          </ac:spMkLst>
        </pc:spChg>
        <pc:spChg chg="mod ord">
          <ac:chgData name="David Torres (Pontoon Solutions)" userId="716316d1-0d2a-48b6-920b-b5bd9336c8ec" providerId="ADAL" clId="{A94BE261-E60B-4CC9-B07F-6F32AF701594}" dt="2021-01-01T00:15:49.330" v="23" actId="700"/>
          <ac:spMkLst>
            <pc:docMk/>
            <pc:sldMk cId="554791101" sldId="2076136290"/>
            <ac:spMk id="3" creationId="{BCDCCEEE-7A26-4B0E-8471-AB8BA9AA7D61}"/>
          </ac:spMkLst>
        </pc:spChg>
      </pc:sldChg>
      <pc:sldChg chg="modSp add del mod modClrScheme chgLayout">
        <pc:chgData name="David Torres (Pontoon Solutions)" userId="716316d1-0d2a-48b6-920b-b5bd9336c8ec" providerId="ADAL" clId="{A94BE261-E60B-4CC9-B07F-6F32AF701594}" dt="2021-01-01T00:29:00.358" v="154" actId="47"/>
        <pc:sldMkLst>
          <pc:docMk/>
          <pc:sldMk cId="1348993098" sldId="2076136291"/>
        </pc:sldMkLst>
        <pc:spChg chg="mod ord">
          <ac:chgData name="David Torres (Pontoon Solutions)" userId="716316d1-0d2a-48b6-920b-b5bd9336c8ec" providerId="ADAL" clId="{A94BE261-E60B-4CC9-B07F-6F32AF701594}" dt="2021-01-01T00:15:49.330" v="23" actId="700"/>
          <ac:spMkLst>
            <pc:docMk/>
            <pc:sldMk cId="1348993098" sldId="2076136291"/>
            <ac:spMk id="4" creationId="{636B70CA-CEC7-4C91-9C75-C2690D30CE75}"/>
          </ac:spMkLst>
        </pc:spChg>
        <pc:spChg chg="mod ord">
          <ac:chgData name="David Torres (Pontoon Solutions)" userId="716316d1-0d2a-48b6-920b-b5bd9336c8ec" providerId="ADAL" clId="{A94BE261-E60B-4CC9-B07F-6F32AF701594}" dt="2021-01-01T00:15:49.330" v="23" actId="700"/>
          <ac:spMkLst>
            <pc:docMk/>
            <pc:sldMk cId="1348993098" sldId="2076136291"/>
            <ac:spMk id="5" creationId="{78C2F25A-D820-45D5-BD6C-2B10C8AED12B}"/>
          </ac:spMkLst>
        </pc:spChg>
      </pc:sldChg>
      <pc:sldChg chg="modSp add mod modClrScheme chgLayout">
        <pc:chgData name="David Torres (Pontoon Solutions)" userId="716316d1-0d2a-48b6-920b-b5bd9336c8ec" providerId="ADAL" clId="{A94BE261-E60B-4CC9-B07F-6F32AF701594}" dt="2021-01-01T00:30:46.804" v="171" actId="14100"/>
        <pc:sldMkLst>
          <pc:docMk/>
          <pc:sldMk cId="2296942411" sldId="2076136292"/>
        </pc:sldMkLst>
        <pc:spChg chg="mod ord">
          <ac:chgData name="David Torres (Pontoon Solutions)" userId="716316d1-0d2a-48b6-920b-b5bd9336c8ec" providerId="ADAL" clId="{A94BE261-E60B-4CC9-B07F-6F32AF701594}" dt="2021-01-01T00:30:46.804" v="171" actId="14100"/>
          <ac:spMkLst>
            <pc:docMk/>
            <pc:sldMk cId="2296942411" sldId="2076136292"/>
            <ac:spMk id="2" creationId="{AFD9DE72-48D5-413D-AD4E-0E5E6CAE8A96}"/>
          </ac:spMkLst>
        </pc:spChg>
        <pc:spChg chg="mod ord">
          <ac:chgData name="David Torres (Pontoon Solutions)" userId="716316d1-0d2a-48b6-920b-b5bd9336c8ec" providerId="ADAL" clId="{A94BE261-E60B-4CC9-B07F-6F32AF701594}" dt="2021-01-01T00:15:49.330" v="23" actId="700"/>
          <ac:spMkLst>
            <pc:docMk/>
            <pc:sldMk cId="2296942411" sldId="2076136292"/>
            <ac:spMk id="3" creationId="{BCDCCEEE-7A26-4B0E-8471-AB8BA9AA7D61}"/>
          </ac:spMkLst>
        </pc:spChg>
      </pc:sldChg>
      <pc:sldChg chg="modSp add mod modClrScheme chgLayout">
        <pc:chgData name="David Torres (Pontoon Solutions)" userId="716316d1-0d2a-48b6-920b-b5bd9336c8ec" providerId="ADAL" clId="{A94BE261-E60B-4CC9-B07F-6F32AF701594}" dt="2021-01-01T00:30:33.985" v="167" actId="14100"/>
        <pc:sldMkLst>
          <pc:docMk/>
          <pc:sldMk cId="1805610135" sldId="2076136293"/>
        </pc:sldMkLst>
        <pc:spChg chg="mod ord">
          <ac:chgData name="David Torres (Pontoon Solutions)" userId="716316d1-0d2a-48b6-920b-b5bd9336c8ec" providerId="ADAL" clId="{A94BE261-E60B-4CC9-B07F-6F32AF701594}" dt="2021-01-01T00:30:33.985" v="167" actId="14100"/>
          <ac:spMkLst>
            <pc:docMk/>
            <pc:sldMk cId="1805610135" sldId="2076136293"/>
            <ac:spMk id="2" creationId="{AFD9DE72-48D5-413D-AD4E-0E5E6CAE8A96}"/>
          </ac:spMkLst>
        </pc:spChg>
        <pc:spChg chg="mod ord">
          <ac:chgData name="David Torres (Pontoon Solutions)" userId="716316d1-0d2a-48b6-920b-b5bd9336c8ec" providerId="ADAL" clId="{A94BE261-E60B-4CC9-B07F-6F32AF701594}" dt="2021-01-01T00:15:49.330" v="23" actId="700"/>
          <ac:spMkLst>
            <pc:docMk/>
            <pc:sldMk cId="1805610135" sldId="2076136293"/>
            <ac:spMk id="3" creationId="{BCDCCEEE-7A26-4B0E-8471-AB8BA9AA7D61}"/>
          </ac:spMkLst>
        </pc:spChg>
      </pc:sldChg>
      <pc:sldChg chg="modSp add mod modClrScheme chgLayout">
        <pc:chgData name="David Torres (Pontoon Solutions)" userId="716316d1-0d2a-48b6-920b-b5bd9336c8ec" providerId="ADAL" clId="{A94BE261-E60B-4CC9-B07F-6F32AF701594}" dt="2021-01-01T00:15:49.330" v="23" actId="700"/>
        <pc:sldMkLst>
          <pc:docMk/>
          <pc:sldMk cId="79113711" sldId="2076136294"/>
        </pc:sldMkLst>
        <pc:spChg chg="mod ord">
          <ac:chgData name="David Torres (Pontoon Solutions)" userId="716316d1-0d2a-48b6-920b-b5bd9336c8ec" providerId="ADAL" clId="{A94BE261-E60B-4CC9-B07F-6F32AF701594}" dt="2021-01-01T00:15:49.330" v="23" actId="700"/>
          <ac:spMkLst>
            <pc:docMk/>
            <pc:sldMk cId="79113711" sldId="2076136294"/>
            <ac:spMk id="6" creationId="{94AEE26F-642B-4999-9CF4-B7968508B765}"/>
          </ac:spMkLst>
        </pc:spChg>
        <pc:spChg chg="mod ord">
          <ac:chgData name="David Torres (Pontoon Solutions)" userId="716316d1-0d2a-48b6-920b-b5bd9336c8ec" providerId="ADAL" clId="{A94BE261-E60B-4CC9-B07F-6F32AF701594}" dt="2021-01-01T00:15:49.330" v="23" actId="700"/>
          <ac:spMkLst>
            <pc:docMk/>
            <pc:sldMk cId="79113711" sldId="2076136294"/>
            <ac:spMk id="7" creationId="{0345C1DB-4216-42DF-A67D-2E6E9EFB619F}"/>
          </ac:spMkLst>
        </pc:spChg>
      </pc:sldChg>
      <pc:sldChg chg="modSp add mod modClrScheme chgLayout">
        <pc:chgData name="David Torres (Pontoon Solutions)" userId="716316d1-0d2a-48b6-920b-b5bd9336c8ec" providerId="ADAL" clId="{A94BE261-E60B-4CC9-B07F-6F32AF701594}" dt="2021-01-01T00:15:49.330" v="23" actId="700"/>
        <pc:sldMkLst>
          <pc:docMk/>
          <pc:sldMk cId="3585818125" sldId="2076136295"/>
        </pc:sldMkLst>
        <pc:spChg chg="mod ord">
          <ac:chgData name="David Torres (Pontoon Solutions)" userId="716316d1-0d2a-48b6-920b-b5bd9336c8ec" providerId="ADAL" clId="{A94BE261-E60B-4CC9-B07F-6F32AF701594}" dt="2021-01-01T00:15:49.330" v="23" actId="700"/>
          <ac:spMkLst>
            <pc:docMk/>
            <pc:sldMk cId="3585818125" sldId="2076136295"/>
            <ac:spMk id="2" creationId="{0AE85F8F-5C4D-4365-B68F-AE05F6BB38AC}"/>
          </ac:spMkLst>
        </pc:spChg>
        <pc:spChg chg="mod ord">
          <ac:chgData name="David Torres (Pontoon Solutions)" userId="716316d1-0d2a-48b6-920b-b5bd9336c8ec" providerId="ADAL" clId="{A94BE261-E60B-4CC9-B07F-6F32AF701594}" dt="2021-01-01T00:15:49.330" v="23" actId="700"/>
          <ac:spMkLst>
            <pc:docMk/>
            <pc:sldMk cId="3585818125" sldId="2076136295"/>
            <ac:spMk id="3" creationId="{D031527B-B9BA-4ADD-AC30-0D1C10980456}"/>
          </ac:spMkLst>
        </pc:spChg>
      </pc:sldChg>
      <pc:sldChg chg="modSp add mod modClrScheme chgLayout">
        <pc:chgData name="David Torres (Pontoon Solutions)" userId="716316d1-0d2a-48b6-920b-b5bd9336c8ec" providerId="ADAL" clId="{A94BE261-E60B-4CC9-B07F-6F32AF701594}" dt="2021-01-01T00:15:49.330" v="23" actId="700"/>
        <pc:sldMkLst>
          <pc:docMk/>
          <pc:sldMk cId="1726324390" sldId="2076136296"/>
        </pc:sldMkLst>
        <pc:spChg chg="mod ord">
          <ac:chgData name="David Torres (Pontoon Solutions)" userId="716316d1-0d2a-48b6-920b-b5bd9336c8ec" providerId="ADAL" clId="{A94BE261-E60B-4CC9-B07F-6F32AF701594}" dt="2021-01-01T00:15:49.330" v="23" actId="700"/>
          <ac:spMkLst>
            <pc:docMk/>
            <pc:sldMk cId="1726324390" sldId="2076136296"/>
            <ac:spMk id="6" creationId="{94AEE26F-642B-4999-9CF4-B7968508B765}"/>
          </ac:spMkLst>
        </pc:spChg>
        <pc:spChg chg="mod ord">
          <ac:chgData name="David Torres (Pontoon Solutions)" userId="716316d1-0d2a-48b6-920b-b5bd9336c8ec" providerId="ADAL" clId="{A94BE261-E60B-4CC9-B07F-6F32AF701594}" dt="2021-01-01T00:15:49.330" v="23" actId="700"/>
          <ac:spMkLst>
            <pc:docMk/>
            <pc:sldMk cId="1726324390" sldId="2076136296"/>
            <ac:spMk id="7" creationId="{0345C1DB-4216-42DF-A67D-2E6E9EFB619F}"/>
          </ac:spMkLst>
        </pc:spChg>
      </pc:sldChg>
      <pc:sldChg chg="modSp add mod modClrScheme chgLayout">
        <pc:chgData name="David Torres (Pontoon Solutions)" userId="716316d1-0d2a-48b6-920b-b5bd9336c8ec" providerId="ADAL" clId="{A94BE261-E60B-4CC9-B07F-6F32AF701594}" dt="2021-01-01T00:15:49.330" v="23" actId="700"/>
        <pc:sldMkLst>
          <pc:docMk/>
          <pc:sldMk cId="2483764870" sldId="2076136297"/>
        </pc:sldMkLst>
        <pc:spChg chg="mod ord">
          <ac:chgData name="David Torres (Pontoon Solutions)" userId="716316d1-0d2a-48b6-920b-b5bd9336c8ec" providerId="ADAL" clId="{A94BE261-E60B-4CC9-B07F-6F32AF701594}" dt="2021-01-01T00:15:49.330" v="23" actId="700"/>
          <ac:spMkLst>
            <pc:docMk/>
            <pc:sldMk cId="2483764870" sldId="2076136297"/>
            <ac:spMk id="2" creationId="{0AE85F8F-5C4D-4365-B68F-AE05F6BB38AC}"/>
          </ac:spMkLst>
        </pc:spChg>
        <pc:spChg chg="mod ord">
          <ac:chgData name="David Torres (Pontoon Solutions)" userId="716316d1-0d2a-48b6-920b-b5bd9336c8ec" providerId="ADAL" clId="{A94BE261-E60B-4CC9-B07F-6F32AF701594}" dt="2021-01-01T00:15:49.330" v="23" actId="700"/>
          <ac:spMkLst>
            <pc:docMk/>
            <pc:sldMk cId="2483764870" sldId="2076136297"/>
            <ac:spMk id="3" creationId="{D031527B-B9BA-4ADD-AC30-0D1C10980456}"/>
          </ac:spMkLst>
        </pc:spChg>
      </pc:sldChg>
      <pc:sldChg chg="modSp add mod modClrScheme chgLayout">
        <pc:chgData name="David Torres (Pontoon Solutions)" userId="716316d1-0d2a-48b6-920b-b5bd9336c8ec" providerId="ADAL" clId="{A94BE261-E60B-4CC9-B07F-6F32AF701594}" dt="2021-01-01T00:15:49.330" v="23" actId="700"/>
        <pc:sldMkLst>
          <pc:docMk/>
          <pc:sldMk cId="3853493980" sldId="2076136298"/>
        </pc:sldMkLst>
        <pc:spChg chg="mod ord">
          <ac:chgData name="David Torres (Pontoon Solutions)" userId="716316d1-0d2a-48b6-920b-b5bd9336c8ec" providerId="ADAL" clId="{A94BE261-E60B-4CC9-B07F-6F32AF701594}" dt="2021-01-01T00:15:49.330" v="23" actId="700"/>
          <ac:spMkLst>
            <pc:docMk/>
            <pc:sldMk cId="3853493980" sldId="2076136298"/>
            <ac:spMk id="2" creationId="{0AE85F8F-5C4D-4365-B68F-AE05F6BB38AC}"/>
          </ac:spMkLst>
        </pc:spChg>
        <pc:spChg chg="mod ord">
          <ac:chgData name="David Torres (Pontoon Solutions)" userId="716316d1-0d2a-48b6-920b-b5bd9336c8ec" providerId="ADAL" clId="{A94BE261-E60B-4CC9-B07F-6F32AF701594}" dt="2021-01-01T00:15:49.330" v="23" actId="700"/>
          <ac:spMkLst>
            <pc:docMk/>
            <pc:sldMk cId="3853493980" sldId="2076136298"/>
            <ac:spMk id="3" creationId="{D031527B-B9BA-4ADD-AC30-0D1C10980456}"/>
          </ac:spMkLst>
        </pc:spChg>
      </pc:sldChg>
      <pc:sldChg chg="modSp add mod modClrScheme chgLayout">
        <pc:chgData name="David Torres (Pontoon Solutions)" userId="716316d1-0d2a-48b6-920b-b5bd9336c8ec" providerId="ADAL" clId="{A94BE261-E60B-4CC9-B07F-6F32AF701594}" dt="2021-01-01T00:15:49.330" v="23" actId="700"/>
        <pc:sldMkLst>
          <pc:docMk/>
          <pc:sldMk cId="1836694457" sldId="2076136299"/>
        </pc:sldMkLst>
        <pc:spChg chg="mod ord">
          <ac:chgData name="David Torres (Pontoon Solutions)" userId="716316d1-0d2a-48b6-920b-b5bd9336c8ec" providerId="ADAL" clId="{A94BE261-E60B-4CC9-B07F-6F32AF701594}" dt="2021-01-01T00:15:49.330" v="23" actId="700"/>
          <ac:spMkLst>
            <pc:docMk/>
            <pc:sldMk cId="1836694457" sldId="2076136299"/>
            <ac:spMk id="2" creationId="{0AE85F8F-5C4D-4365-B68F-AE05F6BB38AC}"/>
          </ac:spMkLst>
        </pc:spChg>
        <pc:spChg chg="mod ord">
          <ac:chgData name="David Torres (Pontoon Solutions)" userId="716316d1-0d2a-48b6-920b-b5bd9336c8ec" providerId="ADAL" clId="{A94BE261-E60B-4CC9-B07F-6F32AF701594}" dt="2021-01-01T00:15:49.330" v="23" actId="700"/>
          <ac:spMkLst>
            <pc:docMk/>
            <pc:sldMk cId="1836694457" sldId="2076136299"/>
            <ac:spMk id="3" creationId="{D031527B-B9BA-4ADD-AC30-0D1C10980456}"/>
          </ac:spMkLst>
        </pc:spChg>
      </pc:sldChg>
      <pc:sldChg chg="modSp add mod modClrScheme chgLayout">
        <pc:chgData name="David Torres (Pontoon Solutions)" userId="716316d1-0d2a-48b6-920b-b5bd9336c8ec" providerId="ADAL" clId="{A94BE261-E60B-4CC9-B07F-6F32AF701594}" dt="2021-01-01T00:15:49.330" v="23" actId="700"/>
        <pc:sldMkLst>
          <pc:docMk/>
          <pc:sldMk cId="2370288463" sldId="2076136300"/>
        </pc:sldMkLst>
        <pc:spChg chg="mod ord">
          <ac:chgData name="David Torres (Pontoon Solutions)" userId="716316d1-0d2a-48b6-920b-b5bd9336c8ec" providerId="ADAL" clId="{A94BE261-E60B-4CC9-B07F-6F32AF701594}" dt="2021-01-01T00:15:49.330" v="23" actId="700"/>
          <ac:spMkLst>
            <pc:docMk/>
            <pc:sldMk cId="2370288463" sldId="2076136300"/>
            <ac:spMk id="2" creationId="{0AE85F8F-5C4D-4365-B68F-AE05F6BB38AC}"/>
          </ac:spMkLst>
        </pc:spChg>
        <pc:spChg chg="mod ord">
          <ac:chgData name="David Torres (Pontoon Solutions)" userId="716316d1-0d2a-48b6-920b-b5bd9336c8ec" providerId="ADAL" clId="{A94BE261-E60B-4CC9-B07F-6F32AF701594}" dt="2021-01-01T00:15:49.330" v="23" actId="700"/>
          <ac:spMkLst>
            <pc:docMk/>
            <pc:sldMk cId="2370288463" sldId="2076136300"/>
            <ac:spMk id="3" creationId="{D031527B-B9BA-4ADD-AC30-0D1C10980456}"/>
          </ac:spMkLst>
        </pc:spChg>
      </pc:sldChg>
      <pc:sldChg chg="modSp add mod modClrScheme chgLayout">
        <pc:chgData name="David Torres (Pontoon Solutions)" userId="716316d1-0d2a-48b6-920b-b5bd9336c8ec" providerId="ADAL" clId="{A94BE261-E60B-4CC9-B07F-6F32AF701594}" dt="2021-01-01T00:15:49.330" v="23" actId="700"/>
        <pc:sldMkLst>
          <pc:docMk/>
          <pc:sldMk cId="3030441197" sldId="2076136301"/>
        </pc:sldMkLst>
        <pc:spChg chg="mod ord">
          <ac:chgData name="David Torres (Pontoon Solutions)" userId="716316d1-0d2a-48b6-920b-b5bd9336c8ec" providerId="ADAL" clId="{A94BE261-E60B-4CC9-B07F-6F32AF701594}" dt="2021-01-01T00:15:49.330" v="23" actId="700"/>
          <ac:spMkLst>
            <pc:docMk/>
            <pc:sldMk cId="3030441197" sldId="2076136301"/>
            <ac:spMk id="2" creationId="{0AE85F8F-5C4D-4365-B68F-AE05F6BB38AC}"/>
          </ac:spMkLst>
        </pc:spChg>
        <pc:spChg chg="mod ord">
          <ac:chgData name="David Torres (Pontoon Solutions)" userId="716316d1-0d2a-48b6-920b-b5bd9336c8ec" providerId="ADAL" clId="{A94BE261-E60B-4CC9-B07F-6F32AF701594}" dt="2021-01-01T00:15:49.330" v="23" actId="700"/>
          <ac:spMkLst>
            <pc:docMk/>
            <pc:sldMk cId="3030441197" sldId="2076136301"/>
            <ac:spMk id="3" creationId="{D031527B-B9BA-4ADD-AC30-0D1C10980456}"/>
          </ac:spMkLst>
        </pc:spChg>
      </pc:sldChg>
      <pc:sldChg chg="modSp add mod modClrScheme chgLayout">
        <pc:chgData name="David Torres (Pontoon Solutions)" userId="716316d1-0d2a-48b6-920b-b5bd9336c8ec" providerId="ADAL" clId="{A94BE261-E60B-4CC9-B07F-6F32AF701594}" dt="2021-01-01T00:15:49.330" v="23" actId="700"/>
        <pc:sldMkLst>
          <pc:docMk/>
          <pc:sldMk cId="2947925079" sldId="2076136302"/>
        </pc:sldMkLst>
        <pc:spChg chg="mod ord">
          <ac:chgData name="David Torres (Pontoon Solutions)" userId="716316d1-0d2a-48b6-920b-b5bd9336c8ec" providerId="ADAL" clId="{A94BE261-E60B-4CC9-B07F-6F32AF701594}" dt="2021-01-01T00:15:49.330" v="23" actId="700"/>
          <ac:spMkLst>
            <pc:docMk/>
            <pc:sldMk cId="2947925079" sldId="2076136302"/>
            <ac:spMk id="2" creationId="{0AE85F8F-5C4D-4365-B68F-AE05F6BB38AC}"/>
          </ac:spMkLst>
        </pc:spChg>
        <pc:spChg chg="mod ord">
          <ac:chgData name="David Torres (Pontoon Solutions)" userId="716316d1-0d2a-48b6-920b-b5bd9336c8ec" providerId="ADAL" clId="{A94BE261-E60B-4CC9-B07F-6F32AF701594}" dt="2021-01-01T00:15:49.330" v="23" actId="700"/>
          <ac:spMkLst>
            <pc:docMk/>
            <pc:sldMk cId="2947925079" sldId="2076136302"/>
            <ac:spMk id="3" creationId="{D031527B-B9BA-4ADD-AC30-0D1C10980456}"/>
          </ac:spMkLst>
        </pc:spChg>
      </pc:sldChg>
      <pc:sldChg chg="modSp add mod modClrScheme chgLayout">
        <pc:chgData name="David Torres (Pontoon Solutions)" userId="716316d1-0d2a-48b6-920b-b5bd9336c8ec" providerId="ADAL" clId="{A94BE261-E60B-4CC9-B07F-6F32AF701594}" dt="2021-01-01T00:15:49.330" v="23" actId="700"/>
        <pc:sldMkLst>
          <pc:docMk/>
          <pc:sldMk cId="2324762197" sldId="2076136303"/>
        </pc:sldMkLst>
        <pc:spChg chg="mod ord">
          <ac:chgData name="David Torres (Pontoon Solutions)" userId="716316d1-0d2a-48b6-920b-b5bd9336c8ec" providerId="ADAL" clId="{A94BE261-E60B-4CC9-B07F-6F32AF701594}" dt="2021-01-01T00:15:49.330" v="23" actId="700"/>
          <ac:spMkLst>
            <pc:docMk/>
            <pc:sldMk cId="2324762197" sldId="2076136303"/>
            <ac:spMk id="4" creationId="{EC219B9D-D2C0-4296-97E8-3C5B1EFA71DA}"/>
          </ac:spMkLst>
        </pc:spChg>
        <pc:spChg chg="mod ord">
          <ac:chgData name="David Torres (Pontoon Solutions)" userId="716316d1-0d2a-48b6-920b-b5bd9336c8ec" providerId="ADAL" clId="{A94BE261-E60B-4CC9-B07F-6F32AF701594}" dt="2021-01-01T00:15:49.330" v="23" actId="700"/>
          <ac:spMkLst>
            <pc:docMk/>
            <pc:sldMk cId="2324762197" sldId="2076136303"/>
            <ac:spMk id="5" creationId="{ECE04E41-9581-479B-87CA-51110A111262}"/>
          </ac:spMkLst>
        </pc:spChg>
      </pc:sldChg>
      <pc:sldChg chg="modSp add mod modClrScheme chgLayout">
        <pc:chgData name="David Torres (Pontoon Solutions)" userId="716316d1-0d2a-48b6-920b-b5bd9336c8ec" providerId="ADAL" clId="{A94BE261-E60B-4CC9-B07F-6F32AF701594}" dt="2021-01-01T00:15:49.330" v="23" actId="700"/>
        <pc:sldMkLst>
          <pc:docMk/>
          <pc:sldMk cId="1766728220" sldId="2076136304"/>
        </pc:sldMkLst>
        <pc:spChg chg="mod ord">
          <ac:chgData name="David Torres (Pontoon Solutions)" userId="716316d1-0d2a-48b6-920b-b5bd9336c8ec" providerId="ADAL" clId="{A94BE261-E60B-4CC9-B07F-6F32AF701594}" dt="2021-01-01T00:15:49.330" v="23" actId="700"/>
          <ac:spMkLst>
            <pc:docMk/>
            <pc:sldMk cId="1766728220" sldId="2076136304"/>
            <ac:spMk id="2" creationId="{FC5BFAC1-F8E0-4406-81D0-6AA244AE70A3}"/>
          </ac:spMkLst>
        </pc:spChg>
        <pc:spChg chg="mod ord">
          <ac:chgData name="David Torres (Pontoon Solutions)" userId="716316d1-0d2a-48b6-920b-b5bd9336c8ec" providerId="ADAL" clId="{A94BE261-E60B-4CC9-B07F-6F32AF701594}" dt="2021-01-01T00:15:49.330" v="23" actId="700"/>
          <ac:spMkLst>
            <pc:docMk/>
            <pc:sldMk cId="1766728220" sldId="2076136304"/>
            <ac:spMk id="3" creationId="{889F3CD8-BEF1-4C64-A51B-99CB5921CADC}"/>
          </ac:spMkLst>
        </pc:spChg>
      </pc:sldChg>
      <pc:sldChg chg="modSp add mod modClrScheme chgLayout">
        <pc:chgData name="David Torres (Pontoon Solutions)" userId="716316d1-0d2a-48b6-920b-b5bd9336c8ec" providerId="ADAL" clId="{A94BE261-E60B-4CC9-B07F-6F32AF701594}" dt="2021-01-01T00:23:34.673" v="109" actId="700"/>
        <pc:sldMkLst>
          <pc:docMk/>
          <pc:sldMk cId="1570995146" sldId="2076136305"/>
        </pc:sldMkLst>
        <pc:spChg chg="mod ord">
          <ac:chgData name="David Torres (Pontoon Solutions)" userId="716316d1-0d2a-48b6-920b-b5bd9336c8ec" providerId="ADAL" clId="{A94BE261-E60B-4CC9-B07F-6F32AF701594}" dt="2021-01-01T00:23:34.673" v="109" actId="700"/>
          <ac:spMkLst>
            <pc:docMk/>
            <pc:sldMk cId="1570995146" sldId="2076136305"/>
            <ac:spMk id="2" creationId="{1A305E7B-45FC-47C0-B55B-71A77E90DA47}"/>
          </ac:spMkLst>
        </pc:spChg>
        <pc:spChg chg="mod ord">
          <ac:chgData name="David Torres (Pontoon Solutions)" userId="716316d1-0d2a-48b6-920b-b5bd9336c8ec" providerId="ADAL" clId="{A94BE261-E60B-4CC9-B07F-6F32AF701594}" dt="2021-01-01T00:23:34.673" v="109" actId="700"/>
          <ac:spMkLst>
            <pc:docMk/>
            <pc:sldMk cId="1570995146" sldId="2076136305"/>
            <ac:spMk id="3" creationId="{B302CF75-3156-B44A-9B7C-7BC2549DE946}"/>
          </ac:spMkLst>
        </pc:spChg>
      </pc:sldChg>
      <pc:sldChg chg="modSp add mod modClrScheme chgLayout">
        <pc:chgData name="David Torres (Pontoon Solutions)" userId="716316d1-0d2a-48b6-920b-b5bd9336c8ec" providerId="ADAL" clId="{A94BE261-E60B-4CC9-B07F-6F32AF701594}" dt="2021-01-01T00:15:49.330" v="23" actId="700"/>
        <pc:sldMkLst>
          <pc:docMk/>
          <pc:sldMk cId="3095831142" sldId="2076136306"/>
        </pc:sldMkLst>
        <pc:spChg chg="mod ord">
          <ac:chgData name="David Torres (Pontoon Solutions)" userId="716316d1-0d2a-48b6-920b-b5bd9336c8ec" providerId="ADAL" clId="{A94BE261-E60B-4CC9-B07F-6F32AF701594}" dt="2021-01-01T00:15:49.330" v="23" actId="700"/>
          <ac:spMkLst>
            <pc:docMk/>
            <pc:sldMk cId="3095831142" sldId="2076136306"/>
            <ac:spMk id="4" creationId="{9F3D4032-F03E-4137-A98B-89D9FB57ADAD}"/>
          </ac:spMkLst>
        </pc:spChg>
        <pc:spChg chg="mod ord">
          <ac:chgData name="David Torres (Pontoon Solutions)" userId="716316d1-0d2a-48b6-920b-b5bd9336c8ec" providerId="ADAL" clId="{A94BE261-E60B-4CC9-B07F-6F32AF701594}" dt="2021-01-01T00:15:49.330" v="23" actId="700"/>
          <ac:spMkLst>
            <pc:docMk/>
            <pc:sldMk cId="3095831142" sldId="2076136306"/>
            <ac:spMk id="5" creationId="{0045ACF3-EB00-4346-A5FC-94F32FD9F504}"/>
          </ac:spMkLst>
        </pc:spChg>
      </pc:sldChg>
      <pc:sldChg chg="modSp add mod modClrScheme chgLayout">
        <pc:chgData name="David Torres (Pontoon Solutions)" userId="716316d1-0d2a-48b6-920b-b5bd9336c8ec" providerId="ADAL" clId="{A94BE261-E60B-4CC9-B07F-6F32AF701594}" dt="2021-01-01T00:15:49.330" v="23" actId="700"/>
        <pc:sldMkLst>
          <pc:docMk/>
          <pc:sldMk cId="3011629959" sldId="2076136307"/>
        </pc:sldMkLst>
        <pc:spChg chg="mod ord">
          <ac:chgData name="David Torres (Pontoon Solutions)" userId="716316d1-0d2a-48b6-920b-b5bd9336c8ec" providerId="ADAL" clId="{A94BE261-E60B-4CC9-B07F-6F32AF701594}" dt="2021-01-01T00:15:49.330" v="23" actId="700"/>
          <ac:spMkLst>
            <pc:docMk/>
            <pc:sldMk cId="3011629959" sldId="2076136307"/>
            <ac:spMk id="2" creationId="{6A16D485-9ABA-4B9D-86DF-B22422099BA8}"/>
          </ac:spMkLst>
        </pc:spChg>
        <pc:spChg chg="mod ord">
          <ac:chgData name="David Torres (Pontoon Solutions)" userId="716316d1-0d2a-48b6-920b-b5bd9336c8ec" providerId="ADAL" clId="{A94BE261-E60B-4CC9-B07F-6F32AF701594}" dt="2021-01-01T00:15:49.330" v="23" actId="700"/>
          <ac:spMkLst>
            <pc:docMk/>
            <pc:sldMk cId="3011629959" sldId="2076136307"/>
            <ac:spMk id="3" creationId="{E2B63564-E272-4B34-99F5-053707357AF6}"/>
          </ac:spMkLst>
        </pc:spChg>
      </pc:sldChg>
      <pc:sldChg chg="modSp add mod modClrScheme chgLayout">
        <pc:chgData name="David Torres (Pontoon Solutions)" userId="716316d1-0d2a-48b6-920b-b5bd9336c8ec" providerId="ADAL" clId="{A94BE261-E60B-4CC9-B07F-6F32AF701594}" dt="2021-01-01T00:15:49.330" v="23" actId="700"/>
        <pc:sldMkLst>
          <pc:docMk/>
          <pc:sldMk cId="2140202850" sldId="2076136308"/>
        </pc:sldMkLst>
        <pc:spChg chg="mod ord">
          <ac:chgData name="David Torres (Pontoon Solutions)" userId="716316d1-0d2a-48b6-920b-b5bd9336c8ec" providerId="ADAL" clId="{A94BE261-E60B-4CC9-B07F-6F32AF701594}" dt="2021-01-01T00:15:49.330" v="23" actId="700"/>
          <ac:spMkLst>
            <pc:docMk/>
            <pc:sldMk cId="2140202850" sldId="2076136308"/>
            <ac:spMk id="4" creationId="{9F3D4032-F03E-4137-A98B-89D9FB57ADAD}"/>
          </ac:spMkLst>
        </pc:spChg>
        <pc:spChg chg="mod ord">
          <ac:chgData name="David Torres (Pontoon Solutions)" userId="716316d1-0d2a-48b6-920b-b5bd9336c8ec" providerId="ADAL" clId="{A94BE261-E60B-4CC9-B07F-6F32AF701594}" dt="2021-01-01T00:15:49.330" v="23" actId="700"/>
          <ac:spMkLst>
            <pc:docMk/>
            <pc:sldMk cId="2140202850" sldId="2076136308"/>
            <ac:spMk id="5" creationId="{0045ACF3-EB00-4346-A5FC-94F32FD9F504}"/>
          </ac:spMkLst>
        </pc:spChg>
      </pc:sldChg>
      <pc:sldChg chg="delSp modSp add mod modClrScheme chgLayout">
        <pc:chgData name="David Torres (Pontoon Solutions)" userId="716316d1-0d2a-48b6-920b-b5bd9336c8ec" providerId="ADAL" clId="{A94BE261-E60B-4CC9-B07F-6F32AF701594}" dt="2021-01-01T00:15:49.330" v="23" actId="700"/>
        <pc:sldMkLst>
          <pc:docMk/>
          <pc:sldMk cId="349673748" sldId="2076136309"/>
        </pc:sldMkLst>
        <pc:spChg chg="mod ord">
          <ac:chgData name="David Torres (Pontoon Solutions)" userId="716316d1-0d2a-48b6-920b-b5bd9336c8ec" providerId="ADAL" clId="{A94BE261-E60B-4CC9-B07F-6F32AF701594}" dt="2021-01-01T00:15:49.330" v="23" actId="700"/>
          <ac:spMkLst>
            <pc:docMk/>
            <pc:sldMk cId="349673748" sldId="2076136309"/>
            <ac:spMk id="2" creationId="{D9E2DCD6-F98C-4C79-9AD2-E15F313DB595}"/>
          </ac:spMkLst>
        </pc:spChg>
        <pc:spChg chg="del">
          <ac:chgData name="David Torres (Pontoon Solutions)" userId="716316d1-0d2a-48b6-920b-b5bd9336c8ec" providerId="ADAL" clId="{A94BE261-E60B-4CC9-B07F-6F32AF701594}" dt="2021-01-01T00:15:49.330" v="23" actId="700"/>
          <ac:spMkLst>
            <pc:docMk/>
            <pc:sldMk cId="349673748" sldId="2076136309"/>
            <ac:spMk id="3" creationId="{D284CD8D-F2CD-48AB-9C79-A5C36DAA2525}"/>
          </ac:spMkLst>
        </pc:spChg>
      </pc:sldChg>
      <pc:sldChg chg="modSp add mod modClrScheme chgLayout">
        <pc:chgData name="David Torres (Pontoon Solutions)" userId="716316d1-0d2a-48b6-920b-b5bd9336c8ec" providerId="ADAL" clId="{A94BE261-E60B-4CC9-B07F-6F32AF701594}" dt="2021-01-01T00:15:49.330" v="23" actId="700"/>
        <pc:sldMkLst>
          <pc:docMk/>
          <pc:sldMk cId="528333198" sldId="2076136310"/>
        </pc:sldMkLst>
        <pc:spChg chg="mod ord">
          <ac:chgData name="David Torres (Pontoon Solutions)" userId="716316d1-0d2a-48b6-920b-b5bd9336c8ec" providerId="ADAL" clId="{A94BE261-E60B-4CC9-B07F-6F32AF701594}" dt="2021-01-01T00:15:49.330" v="23" actId="700"/>
          <ac:spMkLst>
            <pc:docMk/>
            <pc:sldMk cId="528333198" sldId="2076136310"/>
            <ac:spMk id="2" creationId="{D9E2DCD6-F98C-4C79-9AD2-E15F313DB595}"/>
          </ac:spMkLst>
        </pc:spChg>
        <pc:spChg chg="mod ord">
          <ac:chgData name="David Torres (Pontoon Solutions)" userId="716316d1-0d2a-48b6-920b-b5bd9336c8ec" providerId="ADAL" clId="{A94BE261-E60B-4CC9-B07F-6F32AF701594}" dt="2021-01-01T00:15:49.330" v="23" actId="700"/>
          <ac:spMkLst>
            <pc:docMk/>
            <pc:sldMk cId="528333198" sldId="2076136310"/>
            <ac:spMk id="3" creationId="{D284CD8D-F2CD-48AB-9C79-A5C36DAA2525}"/>
          </ac:spMkLst>
        </pc:spChg>
      </pc:sldChg>
      <pc:sldChg chg="modSp add mod modClrScheme chgLayout">
        <pc:chgData name="David Torres (Pontoon Solutions)" userId="716316d1-0d2a-48b6-920b-b5bd9336c8ec" providerId="ADAL" clId="{A94BE261-E60B-4CC9-B07F-6F32AF701594}" dt="2021-01-01T00:15:49.330" v="23" actId="700"/>
        <pc:sldMkLst>
          <pc:docMk/>
          <pc:sldMk cId="2698417099" sldId="2076136311"/>
        </pc:sldMkLst>
        <pc:spChg chg="mod ord">
          <ac:chgData name="David Torres (Pontoon Solutions)" userId="716316d1-0d2a-48b6-920b-b5bd9336c8ec" providerId="ADAL" clId="{A94BE261-E60B-4CC9-B07F-6F32AF701594}" dt="2021-01-01T00:15:49.330" v="23" actId="700"/>
          <ac:spMkLst>
            <pc:docMk/>
            <pc:sldMk cId="2698417099" sldId="2076136311"/>
            <ac:spMk id="2" creationId="{D9E2DCD6-F98C-4C79-9AD2-E15F313DB595}"/>
          </ac:spMkLst>
        </pc:spChg>
        <pc:spChg chg="mod ord">
          <ac:chgData name="David Torres (Pontoon Solutions)" userId="716316d1-0d2a-48b6-920b-b5bd9336c8ec" providerId="ADAL" clId="{A94BE261-E60B-4CC9-B07F-6F32AF701594}" dt="2021-01-01T00:15:49.330" v="23" actId="700"/>
          <ac:spMkLst>
            <pc:docMk/>
            <pc:sldMk cId="2698417099" sldId="2076136311"/>
            <ac:spMk id="3" creationId="{D284CD8D-F2CD-48AB-9C79-A5C36DAA2525}"/>
          </ac:spMkLst>
        </pc:spChg>
      </pc:sldChg>
      <pc:sldChg chg="delSp modSp add mod modClrScheme chgLayout">
        <pc:chgData name="David Torres (Pontoon Solutions)" userId="716316d1-0d2a-48b6-920b-b5bd9336c8ec" providerId="ADAL" clId="{A94BE261-E60B-4CC9-B07F-6F32AF701594}" dt="2021-01-01T00:15:49.330" v="23" actId="700"/>
        <pc:sldMkLst>
          <pc:docMk/>
          <pc:sldMk cId="1077793193" sldId="2076136312"/>
        </pc:sldMkLst>
        <pc:spChg chg="mod ord">
          <ac:chgData name="David Torres (Pontoon Solutions)" userId="716316d1-0d2a-48b6-920b-b5bd9336c8ec" providerId="ADAL" clId="{A94BE261-E60B-4CC9-B07F-6F32AF701594}" dt="2021-01-01T00:15:49.330" v="23" actId="700"/>
          <ac:spMkLst>
            <pc:docMk/>
            <pc:sldMk cId="1077793193" sldId="2076136312"/>
            <ac:spMk id="2" creationId="{D9E2DCD6-F98C-4C79-9AD2-E15F313DB595}"/>
          </ac:spMkLst>
        </pc:spChg>
        <pc:spChg chg="del">
          <ac:chgData name="David Torres (Pontoon Solutions)" userId="716316d1-0d2a-48b6-920b-b5bd9336c8ec" providerId="ADAL" clId="{A94BE261-E60B-4CC9-B07F-6F32AF701594}" dt="2021-01-01T00:15:49.330" v="23" actId="700"/>
          <ac:spMkLst>
            <pc:docMk/>
            <pc:sldMk cId="1077793193" sldId="2076136312"/>
            <ac:spMk id="3" creationId="{D284CD8D-F2CD-48AB-9C79-A5C36DAA2525}"/>
          </ac:spMkLst>
        </pc:spChg>
      </pc:sldChg>
      <pc:sldChg chg="modSp add mod modClrScheme chgLayout">
        <pc:chgData name="David Torres (Pontoon Solutions)" userId="716316d1-0d2a-48b6-920b-b5bd9336c8ec" providerId="ADAL" clId="{A94BE261-E60B-4CC9-B07F-6F32AF701594}" dt="2021-01-01T00:29:23.651" v="158" actId="1076"/>
        <pc:sldMkLst>
          <pc:docMk/>
          <pc:sldMk cId="4217590062" sldId="2076136313"/>
        </pc:sldMkLst>
        <pc:spChg chg="mod ord">
          <ac:chgData name="David Torres (Pontoon Solutions)" userId="716316d1-0d2a-48b6-920b-b5bd9336c8ec" providerId="ADAL" clId="{A94BE261-E60B-4CC9-B07F-6F32AF701594}" dt="2021-01-01T00:15:49.330" v="23" actId="700"/>
          <ac:spMkLst>
            <pc:docMk/>
            <pc:sldMk cId="4217590062" sldId="2076136313"/>
            <ac:spMk id="2" creationId="{D9E2DCD6-F98C-4C79-9AD2-E15F313DB595}"/>
          </ac:spMkLst>
        </pc:spChg>
        <pc:spChg chg="mod ord">
          <ac:chgData name="David Torres (Pontoon Solutions)" userId="716316d1-0d2a-48b6-920b-b5bd9336c8ec" providerId="ADAL" clId="{A94BE261-E60B-4CC9-B07F-6F32AF701594}" dt="2021-01-01T00:29:23.651" v="158" actId="1076"/>
          <ac:spMkLst>
            <pc:docMk/>
            <pc:sldMk cId="4217590062" sldId="2076136313"/>
            <ac:spMk id="3" creationId="{D284CD8D-F2CD-48AB-9C79-A5C36DAA2525}"/>
          </ac:spMkLst>
        </pc:spChg>
      </pc:sldChg>
      <pc:sldChg chg="delSp modSp add mod modClrScheme chgLayout">
        <pc:chgData name="David Torres (Pontoon Solutions)" userId="716316d1-0d2a-48b6-920b-b5bd9336c8ec" providerId="ADAL" clId="{A94BE261-E60B-4CC9-B07F-6F32AF701594}" dt="2021-01-01T00:15:49.330" v="23" actId="700"/>
        <pc:sldMkLst>
          <pc:docMk/>
          <pc:sldMk cId="783860982" sldId="2076136314"/>
        </pc:sldMkLst>
        <pc:spChg chg="mod ord">
          <ac:chgData name="David Torres (Pontoon Solutions)" userId="716316d1-0d2a-48b6-920b-b5bd9336c8ec" providerId="ADAL" clId="{A94BE261-E60B-4CC9-B07F-6F32AF701594}" dt="2021-01-01T00:15:49.330" v="23" actId="700"/>
          <ac:spMkLst>
            <pc:docMk/>
            <pc:sldMk cId="783860982" sldId="2076136314"/>
            <ac:spMk id="2" creationId="{0BF35D30-CBC7-41C0-B793-015445E91F79}"/>
          </ac:spMkLst>
        </pc:spChg>
        <pc:spChg chg="del">
          <ac:chgData name="David Torres (Pontoon Solutions)" userId="716316d1-0d2a-48b6-920b-b5bd9336c8ec" providerId="ADAL" clId="{A94BE261-E60B-4CC9-B07F-6F32AF701594}" dt="2021-01-01T00:15:49.330" v="23" actId="700"/>
          <ac:spMkLst>
            <pc:docMk/>
            <pc:sldMk cId="783860982" sldId="2076136314"/>
            <ac:spMk id="3" creationId="{94EB2137-8F74-48CF-9314-3CE8E62B5263}"/>
          </ac:spMkLst>
        </pc:spChg>
      </pc:sldChg>
      <pc:sldChg chg="modSp add mod modClrScheme chgLayout">
        <pc:chgData name="David Torres (Pontoon Solutions)" userId="716316d1-0d2a-48b6-920b-b5bd9336c8ec" providerId="ADAL" clId="{A94BE261-E60B-4CC9-B07F-6F32AF701594}" dt="2021-01-01T00:29:29.153" v="159" actId="14100"/>
        <pc:sldMkLst>
          <pc:docMk/>
          <pc:sldMk cId="2989601188" sldId="2076136315"/>
        </pc:sldMkLst>
        <pc:spChg chg="mod ord">
          <ac:chgData name="David Torres (Pontoon Solutions)" userId="716316d1-0d2a-48b6-920b-b5bd9336c8ec" providerId="ADAL" clId="{A94BE261-E60B-4CC9-B07F-6F32AF701594}" dt="2021-01-01T00:29:29.153" v="159" actId="14100"/>
          <ac:spMkLst>
            <pc:docMk/>
            <pc:sldMk cId="2989601188" sldId="2076136315"/>
            <ac:spMk id="2" creationId="{72F86216-4CED-415C-9B2F-DD172DEAD0FB}"/>
          </ac:spMkLst>
        </pc:spChg>
        <pc:spChg chg="mod ord">
          <ac:chgData name="David Torres (Pontoon Solutions)" userId="716316d1-0d2a-48b6-920b-b5bd9336c8ec" providerId="ADAL" clId="{A94BE261-E60B-4CC9-B07F-6F32AF701594}" dt="2021-01-01T00:15:49.330" v="23" actId="700"/>
          <ac:spMkLst>
            <pc:docMk/>
            <pc:sldMk cId="2989601188" sldId="2076136315"/>
            <ac:spMk id="3" creationId="{599B35B7-9DB9-4F62-A23A-5C181D74D26C}"/>
          </ac:spMkLst>
        </pc:spChg>
      </pc:sldChg>
      <pc:sldChg chg="modSp add mod modClrScheme chgLayout">
        <pc:chgData name="David Torres (Pontoon Solutions)" userId="716316d1-0d2a-48b6-920b-b5bd9336c8ec" providerId="ADAL" clId="{A94BE261-E60B-4CC9-B07F-6F32AF701594}" dt="2021-01-01T00:29:33.524" v="160" actId="14100"/>
        <pc:sldMkLst>
          <pc:docMk/>
          <pc:sldMk cId="1521571995" sldId="2076136316"/>
        </pc:sldMkLst>
        <pc:spChg chg="mod ord">
          <ac:chgData name="David Torres (Pontoon Solutions)" userId="716316d1-0d2a-48b6-920b-b5bd9336c8ec" providerId="ADAL" clId="{A94BE261-E60B-4CC9-B07F-6F32AF701594}" dt="2021-01-01T00:29:33.524" v="160" actId="14100"/>
          <ac:spMkLst>
            <pc:docMk/>
            <pc:sldMk cId="1521571995" sldId="2076136316"/>
            <ac:spMk id="2" creationId="{3BDE0B83-547A-473B-B74D-CA901652E611}"/>
          </ac:spMkLst>
        </pc:spChg>
        <pc:spChg chg="mod ord">
          <ac:chgData name="David Torres (Pontoon Solutions)" userId="716316d1-0d2a-48b6-920b-b5bd9336c8ec" providerId="ADAL" clId="{A94BE261-E60B-4CC9-B07F-6F32AF701594}" dt="2021-01-01T00:15:49.330" v="23" actId="700"/>
          <ac:spMkLst>
            <pc:docMk/>
            <pc:sldMk cId="1521571995" sldId="2076136316"/>
            <ac:spMk id="3" creationId="{06A9825C-2429-4506-A46B-D7F4388D97EC}"/>
          </ac:spMkLst>
        </pc:spChg>
      </pc:sldChg>
      <pc:sldChg chg="modSp add mod modClrScheme chgLayout">
        <pc:chgData name="David Torres (Pontoon Solutions)" userId="716316d1-0d2a-48b6-920b-b5bd9336c8ec" providerId="ADAL" clId="{A94BE261-E60B-4CC9-B07F-6F32AF701594}" dt="2021-01-01T00:23:24.329" v="108" actId="700"/>
        <pc:sldMkLst>
          <pc:docMk/>
          <pc:sldMk cId="612955920" sldId="2076136317"/>
        </pc:sldMkLst>
        <pc:spChg chg="mod ord">
          <ac:chgData name="David Torres (Pontoon Solutions)" userId="716316d1-0d2a-48b6-920b-b5bd9336c8ec" providerId="ADAL" clId="{A94BE261-E60B-4CC9-B07F-6F32AF701594}" dt="2021-01-01T00:23:24.329" v="108" actId="700"/>
          <ac:spMkLst>
            <pc:docMk/>
            <pc:sldMk cId="612955920" sldId="2076136317"/>
            <ac:spMk id="2" creationId="{1A305E7B-45FC-47C0-B55B-71A77E90DA47}"/>
          </ac:spMkLst>
        </pc:spChg>
        <pc:spChg chg="mod ord">
          <ac:chgData name="David Torres (Pontoon Solutions)" userId="716316d1-0d2a-48b6-920b-b5bd9336c8ec" providerId="ADAL" clId="{A94BE261-E60B-4CC9-B07F-6F32AF701594}" dt="2021-01-01T00:23:24.329" v="108" actId="700"/>
          <ac:spMkLst>
            <pc:docMk/>
            <pc:sldMk cId="612955920" sldId="2076136317"/>
            <ac:spMk id="3" creationId="{B302CF75-3156-B44A-9B7C-7BC2549DE946}"/>
          </ac:spMkLst>
        </pc:spChg>
      </pc:sldChg>
      <pc:sldChg chg="modSp add mod modClrScheme chgLayout">
        <pc:chgData name="David Torres (Pontoon Solutions)" userId="716316d1-0d2a-48b6-920b-b5bd9336c8ec" providerId="ADAL" clId="{A94BE261-E60B-4CC9-B07F-6F32AF701594}" dt="2021-01-01T00:15:49.330" v="23" actId="700"/>
        <pc:sldMkLst>
          <pc:docMk/>
          <pc:sldMk cId="1762476524" sldId="2076136318"/>
        </pc:sldMkLst>
        <pc:spChg chg="mod ord">
          <ac:chgData name="David Torres (Pontoon Solutions)" userId="716316d1-0d2a-48b6-920b-b5bd9336c8ec" providerId="ADAL" clId="{A94BE261-E60B-4CC9-B07F-6F32AF701594}" dt="2021-01-01T00:15:49.330" v="23" actId="700"/>
          <ac:spMkLst>
            <pc:docMk/>
            <pc:sldMk cId="1762476524" sldId="2076136318"/>
            <ac:spMk id="4" creationId="{8FDC3DEF-30DA-4DD7-9DAD-EC77F04F61EA}"/>
          </ac:spMkLst>
        </pc:spChg>
        <pc:spChg chg="mod ord">
          <ac:chgData name="David Torres (Pontoon Solutions)" userId="716316d1-0d2a-48b6-920b-b5bd9336c8ec" providerId="ADAL" clId="{A94BE261-E60B-4CC9-B07F-6F32AF701594}" dt="2021-01-01T00:15:49.330" v="23" actId="700"/>
          <ac:spMkLst>
            <pc:docMk/>
            <pc:sldMk cId="1762476524" sldId="2076136318"/>
            <ac:spMk id="5" creationId="{9C1CF7BE-C83E-4CF9-9CD0-C0467C8E687E}"/>
          </ac:spMkLst>
        </pc:spChg>
      </pc:sldChg>
      <pc:sldChg chg="modSp add mod modClrScheme chgLayout">
        <pc:chgData name="David Torres (Pontoon Solutions)" userId="716316d1-0d2a-48b6-920b-b5bd9336c8ec" providerId="ADAL" clId="{A94BE261-E60B-4CC9-B07F-6F32AF701594}" dt="2021-01-01T00:15:49.330" v="23" actId="700"/>
        <pc:sldMkLst>
          <pc:docMk/>
          <pc:sldMk cId="2499417796" sldId="2076136319"/>
        </pc:sldMkLst>
        <pc:spChg chg="mod ord">
          <ac:chgData name="David Torres (Pontoon Solutions)" userId="716316d1-0d2a-48b6-920b-b5bd9336c8ec" providerId="ADAL" clId="{A94BE261-E60B-4CC9-B07F-6F32AF701594}" dt="2021-01-01T00:15:49.330" v="23" actId="700"/>
          <ac:spMkLst>
            <pc:docMk/>
            <pc:sldMk cId="2499417796" sldId="2076136319"/>
            <ac:spMk id="4" creationId="{8FDC3DEF-30DA-4DD7-9DAD-EC77F04F61EA}"/>
          </ac:spMkLst>
        </pc:spChg>
        <pc:spChg chg="mod ord">
          <ac:chgData name="David Torres (Pontoon Solutions)" userId="716316d1-0d2a-48b6-920b-b5bd9336c8ec" providerId="ADAL" clId="{A94BE261-E60B-4CC9-B07F-6F32AF701594}" dt="2021-01-01T00:15:49.330" v="23" actId="700"/>
          <ac:spMkLst>
            <pc:docMk/>
            <pc:sldMk cId="2499417796" sldId="2076136319"/>
            <ac:spMk id="5" creationId="{9C1CF7BE-C83E-4CF9-9CD0-C0467C8E687E}"/>
          </ac:spMkLst>
        </pc:spChg>
      </pc:sldChg>
      <pc:sldChg chg="modSp add mod modClrScheme chgLayout">
        <pc:chgData name="David Torres (Pontoon Solutions)" userId="716316d1-0d2a-48b6-920b-b5bd9336c8ec" providerId="ADAL" clId="{A94BE261-E60B-4CC9-B07F-6F32AF701594}" dt="2021-01-01T00:23:03.052" v="106" actId="700"/>
        <pc:sldMkLst>
          <pc:docMk/>
          <pc:sldMk cId="3688769716" sldId="2076136320"/>
        </pc:sldMkLst>
        <pc:spChg chg="mod ord">
          <ac:chgData name="David Torres (Pontoon Solutions)" userId="716316d1-0d2a-48b6-920b-b5bd9336c8ec" providerId="ADAL" clId="{A94BE261-E60B-4CC9-B07F-6F32AF701594}" dt="2021-01-01T00:23:03.052" v="106" actId="700"/>
          <ac:spMkLst>
            <pc:docMk/>
            <pc:sldMk cId="3688769716" sldId="2076136320"/>
            <ac:spMk id="2" creationId="{DA2D0ACE-272C-4688-A4F2-78BEEF4402E2}"/>
          </ac:spMkLst>
        </pc:spChg>
        <pc:spChg chg="mod ord">
          <ac:chgData name="David Torres (Pontoon Solutions)" userId="716316d1-0d2a-48b6-920b-b5bd9336c8ec" providerId="ADAL" clId="{A94BE261-E60B-4CC9-B07F-6F32AF701594}" dt="2021-01-01T00:23:03.052" v="106" actId="700"/>
          <ac:spMkLst>
            <pc:docMk/>
            <pc:sldMk cId="3688769716" sldId="2076136320"/>
            <ac:spMk id="3" creationId="{B302CF75-3156-B44A-9B7C-7BC2549DE946}"/>
          </ac:spMkLst>
        </pc:spChg>
      </pc:sldChg>
      <pc:sldChg chg="modSp add mod modClrScheme chgLayout">
        <pc:chgData name="David Torres (Pontoon Solutions)" userId="716316d1-0d2a-48b6-920b-b5bd9336c8ec" providerId="ADAL" clId="{A94BE261-E60B-4CC9-B07F-6F32AF701594}" dt="2021-01-01T00:15:49.330" v="23" actId="700"/>
        <pc:sldMkLst>
          <pc:docMk/>
          <pc:sldMk cId="3782243965" sldId="2076136321"/>
        </pc:sldMkLst>
        <pc:spChg chg="mod ord">
          <ac:chgData name="David Torres (Pontoon Solutions)" userId="716316d1-0d2a-48b6-920b-b5bd9336c8ec" providerId="ADAL" clId="{A94BE261-E60B-4CC9-B07F-6F32AF701594}" dt="2021-01-01T00:15:49.330" v="23" actId="700"/>
          <ac:spMkLst>
            <pc:docMk/>
            <pc:sldMk cId="3782243965" sldId="2076136321"/>
            <ac:spMk id="4" creationId="{020266BB-34B0-4389-B2C1-091F73239BB2}"/>
          </ac:spMkLst>
        </pc:spChg>
        <pc:spChg chg="mod ord">
          <ac:chgData name="David Torres (Pontoon Solutions)" userId="716316d1-0d2a-48b6-920b-b5bd9336c8ec" providerId="ADAL" clId="{A94BE261-E60B-4CC9-B07F-6F32AF701594}" dt="2021-01-01T00:15:49.330" v="23" actId="700"/>
          <ac:spMkLst>
            <pc:docMk/>
            <pc:sldMk cId="3782243965" sldId="2076136321"/>
            <ac:spMk id="5" creationId="{0F814E42-6E22-4792-AD89-AC5BD56FAACC}"/>
          </ac:spMkLst>
        </pc:spChg>
      </pc:sldChg>
      <pc:sldChg chg="delSp modSp add mod modClrScheme chgLayout">
        <pc:chgData name="David Torres (Pontoon Solutions)" userId="716316d1-0d2a-48b6-920b-b5bd9336c8ec" providerId="ADAL" clId="{A94BE261-E60B-4CC9-B07F-6F32AF701594}" dt="2021-01-01T00:22:52.875" v="104" actId="14100"/>
        <pc:sldMkLst>
          <pc:docMk/>
          <pc:sldMk cId="3215128672" sldId="2076136322"/>
        </pc:sldMkLst>
        <pc:spChg chg="mod ord">
          <ac:chgData name="David Torres (Pontoon Solutions)" userId="716316d1-0d2a-48b6-920b-b5bd9336c8ec" providerId="ADAL" clId="{A94BE261-E60B-4CC9-B07F-6F32AF701594}" dt="2021-01-01T00:22:52.875" v="104" actId="14100"/>
          <ac:spMkLst>
            <pc:docMk/>
            <pc:sldMk cId="3215128672" sldId="2076136322"/>
            <ac:spMk id="2" creationId="{6119A9AE-83F5-4EC0-A922-11A51C3FBD87}"/>
          </ac:spMkLst>
        </pc:spChg>
        <pc:spChg chg="del">
          <ac:chgData name="David Torres (Pontoon Solutions)" userId="716316d1-0d2a-48b6-920b-b5bd9336c8ec" providerId="ADAL" clId="{A94BE261-E60B-4CC9-B07F-6F32AF701594}" dt="2021-01-01T00:15:49.330" v="23" actId="700"/>
          <ac:spMkLst>
            <pc:docMk/>
            <pc:sldMk cId="3215128672" sldId="2076136322"/>
            <ac:spMk id="3" creationId="{ACF4367D-090A-4B18-AC5E-EF6060975486}"/>
          </ac:spMkLst>
        </pc:spChg>
      </pc:sldChg>
      <pc:sldChg chg="delSp modSp add mod modClrScheme chgLayout">
        <pc:chgData name="David Torres (Pontoon Solutions)" userId="716316d1-0d2a-48b6-920b-b5bd9336c8ec" providerId="ADAL" clId="{A94BE261-E60B-4CC9-B07F-6F32AF701594}" dt="2021-01-01T00:22:49.520" v="103" actId="14100"/>
        <pc:sldMkLst>
          <pc:docMk/>
          <pc:sldMk cId="2105187057" sldId="2076136323"/>
        </pc:sldMkLst>
        <pc:spChg chg="mod ord">
          <ac:chgData name="David Torres (Pontoon Solutions)" userId="716316d1-0d2a-48b6-920b-b5bd9336c8ec" providerId="ADAL" clId="{A94BE261-E60B-4CC9-B07F-6F32AF701594}" dt="2021-01-01T00:22:49.520" v="103" actId="14100"/>
          <ac:spMkLst>
            <pc:docMk/>
            <pc:sldMk cId="2105187057" sldId="2076136323"/>
            <ac:spMk id="2" creationId="{6119A9AE-83F5-4EC0-A922-11A51C3FBD87}"/>
          </ac:spMkLst>
        </pc:spChg>
        <pc:spChg chg="del">
          <ac:chgData name="David Torres (Pontoon Solutions)" userId="716316d1-0d2a-48b6-920b-b5bd9336c8ec" providerId="ADAL" clId="{A94BE261-E60B-4CC9-B07F-6F32AF701594}" dt="2021-01-01T00:15:49.330" v="23" actId="700"/>
          <ac:spMkLst>
            <pc:docMk/>
            <pc:sldMk cId="2105187057" sldId="2076136323"/>
            <ac:spMk id="3" creationId="{ACF4367D-090A-4B18-AC5E-EF6060975486}"/>
          </ac:spMkLst>
        </pc:spChg>
      </pc:sldChg>
      <pc:sldChg chg="delSp modSp add mod modClrScheme chgLayout">
        <pc:chgData name="David Torres (Pontoon Solutions)" userId="716316d1-0d2a-48b6-920b-b5bd9336c8ec" providerId="ADAL" clId="{A94BE261-E60B-4CC9-B07F-6F32AF701594}" dt="2021-01-01T00:22:43.251" v="100" actId="14100"/>
        <pc:sldMkLst>
          <pc:docMk/>
          <pc:sldMk cId="49646437" sldId="2076136324"/>
        </pc:sldMkLst>
        <pc:spChg chg="mod ord">
          <ac:chgData name="David Torres (Pontoon Solutions)" userId="716316d1-0d2a-48b6-920b-b5bd9336c8ec" providerId="ADAL" clId="{A94BE261-E60B-4CC9-B07F-6F32AF701594}" dt="2021-01-01T00:22:43.251" v="100" actId="14100"/>
          <ac:spMkLst>
            <pc:docMk/>
            <pc:sldMk cId="49646437" sldId="2076136324"/>
            <ac:spMk id="2" creationId="{6119A9AE-83F5-4EC0-A922-11A51C3FBD87}"/>
          </ac:spMkLst>
        </pc:spChg>
        <pc:spChg chg="del">
          <ac:chgData name="David Torres (Pontoon Solutions)" userId="716316d1-0d2a-48b6-920b-b5bd9336c8ec" providerId="ADAL" clId="{A94BE261-E60B-4CC9-B07F-6F32AF701594}" dt="2021-01-01T00:15:49.330" v="23" actId="700"/>
          <ac:spMkLst>
            <pc:docMk/>
            <pc:sldMk cId="49646437" sldId="2076136324"/>
            <ac:spMk id="3" creationId="{ACF4367D-090A-4B18-AC5E-EF6060975486}"/>
          </ac:spMkLst>
        </pc:spChg>
      </pc:sldChg>
      <pc:sldChg chg="delSp modSp add mod modClrScheme chgLayout">
        <pc:chgData name="David Torres (Pontoon Solutions)" userId="716316d1-0d2a-48b6-920b-b5bd9336c8ec" providerId="ADAL" clId="{A94BE261-E60B-4CC9-B07F-6F32AF701594}" dt="2021-01-01T00:22:40.353" v="99" actId="14100"/>
        <pc:sldMkLst>
          <pc:docMk/>
          <pc:sldMk cId="1747530440" sldId="2076136325"/>
        </pc:sldMkLst>
        <pc:spChg chg="mod ord">
          <ac:chgData name="David Torres (Pontoon Solutions)" userId="716316d1-0d2a-48b6-920b-b5bd9336c8ec" providerId="ADAL" clId="{A94BE261-E60B-4CC9-B07F-6F32AF701594}" dt="2021-01-01T00:22:40.353" v="99" actId="14100"/>
          <ac:spMkLst>
            <pc:docMk/>
            <pc:sldMk cId="1747530440" sldId="2076136325"/>
            <ac:spMk id="2" creationId="{6119A9AE-83F5-4EC0-A922-11A51C3FBD87}"/>
          </ac:spMkLst>
        </pc:spChg>
        <pc:spChg chg="del">
          <ac:chgData name="David Torres (Pontoon Solutions)" userId="716316d1-0d2a-48b6-920b-b5bd9336c8ec" providerId="ADAL" clId="{A94BE261-E60B-4CC9-B07F-6F32AF701594}" dt="2021-01-01T00:15:49.330" v="23" actId="700"/>
          <ac:spMkLst>
            <pc:docMk/>
            <pc:sldMk cId="1747530440" sldId="2076136325"/>
            <ac:spMk id="3" creationId="{ACF4367D-090A-4B18-AC5E-EF6060975486}"/>
          </ac:spMkLst>
        </pc:spChg>
      </pc:sldChg>
      <pc:sldChg chg="modSp add mod modClrScheme chgLayout">
        <pc:chgData name="David Torres (Pontoon Solutions)" userId="716316d1-0d2a-48b6-920b-b5bd9336c8ec" providerId="ADAL" clId="{A94BE261-E60B-4CC9-B07F-6F32AF701594}" dt="2021-01-01T00:15:49.330" v="23" actId="700"/>
        <pc:sldMkLst>
          <pc:docMk/>
          <pc:sldMk cId="2023802756" sldId="2076136326"/>
        </pc:sldMkLst>
        <pc:spChg chg="mod ord">
          <ac:chgData name="David Torres (Pontoon Solutions)" userId="716316d1-0d2a-48b6-920b-b5bd9336c8ec" providerId="ADAL" clId="{A94BE261-E60B-4CC9-B07F-6F32AF701594}" dt="2021-01-01T00:15:49.330" v="23" actId="700"/>
          <ac:spMkLst>
            <pc:docMk/>
            <pc:sldMk cId="2023802756" sldId="2076136326"/>
            <ac:spMk id="2" creationId="{C2B385A3-26C2-45A5-A6AE-FD68FAC378E6}"/>
          </ac:spMkLst>
        </pc:spChg>
        <pc:spChg chg="mod ord">
          <ac:chgData name="David Torres (Pontoon Solutions)" userId="716316d1-0d2a-48b6-920b-b5bd9336c8ec" providerId="ADAL" clId="{A94BE261-E60B-4CC9-B07F-6F32AF701594}" dt="2021-01-01T00:15:49.330" v="23" actId="700"/>
          <ac:spMkLst>
            <pc:docMk/>
            <pc:sldMk cId="2023802756" sldId="2076136326"/>
            <ac:spMk id="3" creationId="{B2872961-CED6-4AA2-877B-1DDB401607BE}"/>
          </ac:spMkLst>
        </pc:spChg>
      </pc:sldChg>
      <pc:sldChg chg="modSp add mod modClrScheme chgLayout">
        <pc:chgData name="David Torres (Pontoon Solutions)" userId="716316d1-0d2a-48b6-920b-b5bd9336c8ec" providerId="ADAL" clId="{A94BE261-E60B-4CC9-B07F-6F32AF701594}" dt="2021-01-01T00:32:11.170" v="186" actId="1076"/>
        <pc:sldMkLst>
          <pc:docMk/>
          <pc:sldMk cId="2090837427" sldId="2076136327"/>
        </pc:sldMkLst>
        <pc:spChg chg="mod ord">
          <ac:chgData name="David Torres (Pontoon Solutions)" userId="716316d1-0d2a-48b6-920b-b5bd9336c8ec" providerId="ADAL" clId="{A94BE261-E60B-4CC9-B07F-6F32AF701594}" dt="2021-01-01T00:15:49.330" v="23" actId="700"/>
          <ac:spMkLst>
            <pc:docMk/>
            <pc:sldMk cId="2090837427" sldId="2076136327"/>
            <ac:spMk id="2" creationId="{5848E3D9-4E6D-44B1-A523-40A5D5766EAA}"/>
          </ac:spMkLst>
        </pc:spChg>
        <pc:spChg chg="mod ord">
          <ac:chgData name="David Torres (Pontoon Solutions)" userId="716316d1-0d2a-48b6-920b-b5bd9336c8ec" providerId="ADAL" clId="{A94BE261-E60B-4CC9-B07F-6F32AF701594}" dt="2021-01-01T00:32:11.170" v="186" actId="1076"/>
          <ac:spMkLst>
            <pc:docMk/>
            <pc:sldMk cId="2090837427" sldId="2076136327"/>
            <ac:spMk id="3" creationId="{0E6B77CC-5156-49CA-86F1-61AB2B5238A8}"/>
          </ac:spMkLst>
        </pc:spChg>
      </pc:sldChg>
      <pc:sldChg chg="modSp add mod modClrScheme chgLayout">
        <pc:chgData name="David Torres (Pontoon Solutions)" userId="716316d1-0d2a-48b6-920b-b5bd9336c8ec" providerId="ADAL" clId="{A94BE261-E60B-4CC9-B07F-6F32AF701594}" dt="2021-01-01T00:15:49.330" v="23" actId="700"/>
        <pc:sldMkLst>
          <pc:docMk/>
          <pc:sldMk cId="3569139584" sldId="2076136328"/>
        </pc:sldMkLst>
        <pc:spChg chg="mod ord">
          <ac:chgData name="David Torres (Pontoon Solutions)" userId="716316d1-0d2a-48b6-920b-b5bd9336c8ec" providerId="ADAL" clId="{A94BE261-E60B-4CC9-B07F-6F32AF701594}" dt="2021-01-01T00:15:49.330" v="23" actId="700"/>
          <ac:spMkLst>
            <pc:docMk/>
            <pc:sldMk cId="3569139584" sldId="2076136328"/>
            <ac:spMk id="2" creationId="{EB187FC5-EBD9-4785-BFF1-4E0F81475A68}"/>
          </ac:spMkLst>
        </pc:spChg>
        <pc:spChg chg="mod ord">
          <ac:chgData name="David Torres (Pontoon Solutions)" userId="716316d1-0d2a-48b6-920b-b5bd9336c8ec" providerId="ADAL" clId="{A94BE261-E60B-4CC9-B07F-6F32AF701594}" dt="2021-01-01T00:15:49.330" v="23" actId="700"/>
          <ac:spMkLst>
            <pc:docMk/>
            <pc:sldMk cId="3569139584" sldId="2076136328"/>
            <ac:spMk id="3" creationId="{D75ABF03-3C41-4965-8EFA-7A52262006E1}"/>
          </ac:spMkLst>
        </pc:spChg>
      </pc:sldChg>
      <pc:sldChg chg="delSp modSp add mod modClrScheme chgLayout">
        <pc:chgData name="David Torres (Pontoon Solutions)" userId="716316d1-0d2a-48b6-920b-b5bd9336c8ec" providerId="ADAL" clId="{A94BE261-E60B-4CC9-B07F-6F32AF701594}" dt="2021-01-01T00:22:37.507" v="98" actId="14100"/>
        <pc:sldMkLst>
          <pc:docMk/>
          <pc:sldMk cId="555524904" sldId="2076136329"/>
        </pc:sldMkLst>
        <pc:spChg chg="mod ord">
          <ac:chgData name="David Torres (Pontoon Solutions)" userId="716316d1-0d2a-48b6-920b-b5bd9336c8ec" providerId="ADAL" clId="{A94BE261-E60B-4CC9-B07F-6F32AF701594}" dt="2021-01-01T00:22:37.507" v="98" actId="14100"/>
          <ac:spMkLst>
            <pc:docMk/>
            <pc:sldMk cId="555524904" sldId="2076136329"/>
            <ac:spMk id="2" creationId="{6119A9AE-83F5-4EC0-A922-11A51C3FBD87}"/>
          </ac:spMkLst>
        </pc:spChg>
        <pc:spChg chg="del">
          <ac:chgData name="David Torres (Pontoon Solutions)" userId="716316d1-0d2a-48b6-920b-b5bd9336c8ec" providerId="ADAL" clId="{A94BE261-E60B-4CC9-B07F-6F32AF701594}" dt="2021-01-01T00:15:49.330" v="23" actId="700"/>
          <ac:spMkLst>
            <pc:docMk/>
            <pc:sldMk cId="555524904" sldId="2076136329"/>
            <ac:spMk id="3" creationId="{ACF4367D-090A-4B18-AC5E-EF6060975486}"/>
          </ac:spMkLst>
        </pc:spChg>
      </pc:sldChg>
      <pc:sldChg chg="modSp add mod modClrScheme chgLayout">
        <pc:chgData name="David Torres (Pontoon Solutions)" userId="716316d1-0d2a-48b6-920b-b5bd9336c8ec" providerId="ADAL" clId="{A94BE261-E60B-4CC9-B07F-6F32AF701594}" dt="2021-01-01T00:17:16.242" v="37" actId="403"/>
        <pc:sldMkLst>
          <pc:docMk/>
          <pc:sldMk cId="2907220618" sldId="2076136330"/>
        </pc:sldMkLst>
        <pc:spChg chg="mod ord">
          <ac:chgData name="David Torres (Pontoon Solutions)" userId="716316d1-0d2a-48b6-920b-b5bd9336c8ec" providerId="ADAL" clId="{A94BE261-E60B-4CC9-B07F-6F32AF701594}" dt="2021-01-01T00:15:49.330" v="23" actId="700"/>
          <ac:spMkLst>
            <pc:docMk/>
            <pc:sldMk cId="2907220618" sldId="2076136330"/>
            <ac:spMk id="2" creationId="{ABEEDCF1-BDA7-4B3F-8397-CB903FDF0917}"/>
          </ac:spMkLst>
        </pc:spChg>
        <pc:spChg chg="mod ord">
          <ac:chgData name="David Torres (Pontoon Solutions)" userId="716316d1-0d2a-48b6-920b-b5bd9336c8ec" providerId="ADAL" clId="{A94BE261-E60B-4CC9-B07F-6F32AF701594}" dt="2021-01-01T00:17:16.242" v="37" actId="403"/>
          <ac:spMkLst>
            <pc:docMk/>
            <pc:sldMk cId="2907220618" sldId="2076136330"/>
            <ac:spMk id="3" creationId="{B142A058-D7D8-4806-948E-B6B4E8051AEF}"/>
          </ac:spMkLst>
        </pc:spChg>
      </pc:sldChg>
      <pc:sldChg chg="modSp add mod modClrScheme chgLayout">
        <pc:chgData name="David Torres (Pontoon Solutions)" userId="716316d1-0d2a-48b6-920b-b5bd9336c8ec" providerId="ADAL" clId="{A94BE261-E60B-4CC9-B07F-6F32AF701594}" dt="2021-01-01T00:17:09.438" v="33" actId="1076"/>
        <pc:sldMkLst>
          <pc:docMk/>
          <pc:sldMk cId="2097981672" sldId="2076136331"/>
        </pc:sldMkLst>
        <pc:spChg chg="mod ord">
          <ac:chgData name="David Torres (Pontoon Solutions)" userId="716316d1-0d2a-48b6-920b-b5bd9336c8ec" providerId="ADAL" clId="{A94BE261-E60B-4CC9-B07F-6F32AF701594}" dt="2021-01-01T00:15:49.330" v="23" actId="700"/>
          <ac:spMkLst>
            <pc:docMk/>
            <pc:sldMk cId="2097981672" sldId="2076136331"/>
            <ac:spMk id="2" creationId="{ABEEDCF1-BDA7-4B3F-8397-CB903FDF0917}"/>
          </ac:spMkLst>
        </pc:spChg>
        <pc:spChg chg="mod ord">
          <ac:chgData name="David Torres (Pontoon Solutions)" userId="716316d1-0d2a-48b6-920b-b5bd9336c8ec" providerId="ADAL" clId="{A94BE261-E60B-4CC9-B07F-6F32AF701594}" dt="2021-01-01T00:17:09.438" v="33" actId="1076"/>
          <ac:spMkLst>
            <pc:docMk/>
            <pc:sldMk cId="2097981672" sldId="2076136331"/>
            <ac:spMk id="3" creationId="{B142A058-D7D8-4806-948E-B6B4E8051AEF}"/>
          </ac:spMkLst>
        </pc:spChg>
        <pc:picChg chg="mod">
          <ac:chgData name="David Torres (Pontoon Solutions)" userId="716316d1-0d2a-48b6-920b-b5bd9336c8ec" providerId="ADAL" clId="{A94BE261-E60B-4CC9-B07F-6F32AF701594}" dt="2021-01-01T00:17:07.613" v="32" actId="1076"/>
          <ac:picMkLst>
            <pc:docMk/>
            <pc:sldMk cId="2097981672" sldId="2076136331"/>
            <ac:picMk id="5" creationId="{2C42F2AB-436B-4508-973F-39333FCC4064}"/>
          </ac:picMkLst>
        </pc:picChg>
      </pc:sldChg>
      <pc:sldChg chg="modSp add mod modClrScheme chgLayout">
        <pc:chgData name="David Torres (Pontoon Solutions)" userId="716316d1-0d2a-48b6-920b-b5bd9336c8ec" providerId="ADAL" clId="{A94BE261-E60B-4CC9-B07F-6F32AF701594}" dt="2021-01-01T00:32:29.396" v="191" actId="1076"/>
        <pc:sldMkLst>
          <pc:docMk/>
          <pc:sldMk cId="2040766091" sldId="2076136332"/>
        </pc:sldMkLst>
        <pc:spChg chg="mod ord">
          <ac:chgData name="David Torres (Pontoon Solutions)" userId="716316d1-0d2a-48b6-920b-b5bd9336c8ec" providerId="ADAL" clId="{A94BE261-E60B-4CC9-B07F-6F32AF701594}" dt="2021-01-01T00:15:49.330" v="23" actId="700"/>
          <ac:spMkLst>
            <pc:docMk/>
            <pc:sldMk cId="2040766091" sldId="2076136332"/>
            <ac:spMk id="2" creationId="{B27A6742-F25D-41FA-81B8-33A74D6B1EF5}"/>
          </ac:spMkLst>
        </pc:spChg>
        <pc:spChg chg="mod ord">
          <ac:chgData name="David Torres (Pontoon Solutions)" userId="716316d1-0d2a-48b6-920b-b5bd9336c8ec" providerId="ADAL" clId="{A94BE261-E60B-4CC9-B07F-6F32AF701594}" dt="2021-01-01T00:32:29.396" v="191" actId="1076"/>
          <ac:spMkLst>
            <pc:docMk/>
            <pc:sldMk cId="2040766091" sldId="2076136332"/>
            <ac:spMk id="3" creationId="{CBB2E040-BEE9-45A1-9160-5F364019CF65}"/>
          </ac:spMkLst>
        </pc:spChg>
      </pc:sldChg>
      <pc:sldChg chg="modSp add del mod modClrScheme chgLayout">
        <pc:chgData name="David Torres (Pontoon Solutions)" userId="716316d1-0d2a-48b6-920b-b5bd9336c8ec" providerId="ADAL" clId="{A94BE261-E60B-4CC9-B07F-6F32AF701594}" dt="2021-01-01T00:25:55.732" v="130" actId="47"/>
        <pc:sldMkLst>
          <pc:docMk/>
          <pc:sldMk cId="3409373378" sldId="2076136333"/>
        </pc:sldMkLst>
        <pc:spChg chg="mod ord">
          <ac:chgData name="David Torres (Pontoon Solutions)" userId="716316d1-0d2a-48b6-920b-b5bd9336c8ec" providerId="ADAL" clId="{A94BE261-E60B-4CC9-B07F-6F32AF701594}" dt="2021-01-01T00:15:49.330" v="23" actId="700"/>
          <ac:spMkLst>
            <pc:docMk/>
            <pc:sldMk cId="3409373378" sldId="2076136333"/>
            <ac:spMk id="2" creationId="{390F7911-6851-4B79-9EB4-348AC9C12418}"/>
          </ac:spMkLst>
        </pc:spChg>
        <pc:spChg chg="mod ord">
          <ac:chgData name="David Torres (Pontoon Solutions)" userId="716316d1-0d2a-48b6-920b-b5bd9336c8ec" providerId="ADAL" clId="{A94BE261-E60B-4CC9-B07F-6F32AF701594}" dt="2021-01-01T00:15:49.330" v="23" actId="700"/>
          <ac:spMkLst>
            <pc:docMk/>
            <pc:sldMk cId="3409373378" sldId="2076136333"/>
            <ac:spMk id="5" creationId="{5F548F50-00F4-4AD2-9382-FFA4532174ED}"/>
          </ac:spMkLst>
        </pc:spChg>
      </pc:sldChg>
      <pc:sldChg chg="modSp add mod modClrScheme chgLayout">
        <pc:chgData name="David Torres (Pontoon Solutions)" userId="716316d1-0d2a-48b6-920b-b5bd9336c8ec" providerId="ADAL" clId="{A94BE261-E60B-4CC9-B07F-6F32AF701594}" dt="2021-01-01T00:17:00.346" v="29" actId="1076"/>
        <pc:sldMkLst>
          <pc:docMk/>
          <pc:sldMk cId="3112488077" sldId="2076136334"/>
        </pc:sldMkLst>
        <pc:spChg chg="mod ord">
          <ac:chgData name="David Torres (Pontoon Solutions)" userId="716316d1-0d2a-48b6-920b-b5bd9336c8ec" providerId="ADAL" clId="{A94BE261-E60B-4CC9-B07F-6F32AF701594}" dt="2021-01-01T00:15:49.330" v="23" actId="700"/>
          <ac:spMkLst>
            <pc:docMk/>
            <pc:sldMk cId="3112488077" sldId="2076136334"/>
            <ac:spMk id="2" creationId="{B27A6742-F25D-41FA-81B8-33A74D6B1EF5}"/>
          </ac:spMkLst>
        </pc:spChg>
        <pc:spChg chg="mod ord">
          <ac:chgData name="David Torres (Pontoon Solutions)" userId="716316d1-0d2a-48b6-920b-b5bd9336c8ec" providerId="ADAL" clId="{A94BE261-E60B-4CC9-B07F-6F32AF701594}" dt="2021-01-01T00:17:00.346" v="29" actId="1076"/>
          <ac:spMkLst>
            <pc:docMk/>
            <pc:sldMk cId="3112488077" sldId="2076136334"/>
            <ac:spMk id="3" creationId="{CBB2E040-BEE9-45A1-9160-5F364019CF65}"/>
          </ac:spMkLst>
        </pc:spChg>
      </pc:sldChg>
      <pc:sldChg chg="modSp add del mod modClrScheme chgLayout">
        <pc:chgData name="David Torres (Pontoon Solutions)" userId="716316d1-0d2a-48b6-920b-b5bd9336c8ec" providerId="ADAL" clId="{A94BE261-E60B-4CC9-B07F-6F32AF701594}" dt="2021-01-01T00:25:55.732" v="130" actId="47"/>
        <pc:sldMkLst>
          <pc:docMk/>
          <pc:sldMk cId="2808879306" sldId="2076136335"/>
        </pc:sldMkLst>
        <pc:spChg chg="mod ord">
          <ac:chgData name="David Torres (Pontoon Solutions)" userId="716316d1-0d2a-48b6-920b-b5bd9336c8ec" providerId="ADAL" clId="{A94BE261-E60B-4CC9-B07F-6F32AF701594}" dt="2021-01-01T00:15:49.330" v="23" actId="700"/>
          <ac:spMkLst>
            <pc:docMk/>
            <pc:sldMk cId="2808879306" sldId="2076136335"/>
            <ac:spMk id="2" creationId="{390F7911-6851-4B79-9EB4-348AC9C12418}"/>
          </ac:spMkLst>
        </pc:spChg>
        <pc:spChg chg="mod ord">
          <ac:chgData name="David Torres (Pontoon Solutions)" userId="716316d1-0d2a-48b6-920b-b5bd9336c8ec" providerId="ADAL" clId="{A94BE261-E60B-4CC9-B07F-6F32AF701594}" dt="2021-01-01T00:15:49.330" v="23" actId="700"/>
          <ac:spMkLst>
            <pc:docMk/>
            <pc:sldMk cId="2808879306" sldId="2076136335"/>
            <ac:spMk id="5" creationId="{5F548F50-00F4-4AD2-9382-FFA4532174ED}"/>
          </ac:spMkLst>
        </pc:spChg>
      </pc:sldChg>
      <pc:sldChg chg="modSp add del mod modClrScheme chgLayout">
        <pc:chgData name="David Torres (Pontoon Solutions)" userId="716316d1-0d2a-48b6-920b-b5bd9336c8ec" providerId="ADAL" clId="{A94BE261-E60B-4CC9-B07F-6F32AF701594}" dt="2021-01-01T00:25:55.732" v="130" actId="47"/>
        <pc:sldMkLst>
          <pc:docMk/>
          <pc:sldMk cId="4181849525" sldId="2076136336"/>
        </pc:sldMkLst>
        <pc:spChg chg="mod ord">
          <ac:chgData name="David Torres (Pontoon Solutions)" userId="716316d1-0d2a-48b6-920b-b5bd9336c8ec" providerId="ADAL" clId="{A94BE261-E60B-4CC9-B07F-6F32AF701594}" dt="2021-01-01T00:15:49.330" v="23" actId="700"/>
          <ac:spMkLst>
            <pc:docMk/>
            <pc:sldMk cId="4181849525" sldId="2076136336"/>
            <ac:spMk id="2" creationId="{390F7911-6851-4B79-9EB4-348AC9C12418}"/>
          </ac:spMkLst>
        </pc:spChg>
        <pc:spChg chg="mod ord">
          <ac:chgData name="David Torres (Pontoon Solutions)" userId="716316d1-0d2a-48b6-920b-b5bd9336c8ec" providerId="ADAL" clId="{A94BE261-E60B-4CC9-B07F-6F32AF701594}" dt="2021-01-01T00:15:49.330" v="23" actId="700"/>
          <ac:spMkLst>
            <pc:docMk/>
            <pc:sldMk cId="4181849525" sldId="2076136336"/>
            <ac:spMk id="5" creationId="{5F548F50-00F4-4AD2-9382-FFA4532174ED}"/>
          </ac:spMkLst>
        </pc:spChg>
      </pc:sldChg>
      <pc:sldChg chg="modSp add del mod modClrScheme chgLayout">
        <pc:chgData name="David Torres (Pontoon Solutions)" userId="716316d1-0d2a-48b6-920b-b5bd9336c8ec" providerId="ADAL" clId="{A94BE261-E60B-4CC9-B07F-6F32AF701594}" dt="2021-01-01T00:25:55.732" v="130" actId="47"/>
        <pc:sldMkLst>
          <pc:docMk/>
          <pc:sldMk cId="3198998619" sldId="2076136337"/>
        </pc:sldMkLst>
        <pc:spChg chg="mod ord">
          <ac:chgData name="David Torres (Pontoon Solutions)" userId="716316d1-0d2a-48b6-920b-b5bd9336c8ec" providerId="ADAL" clId="{A94BE261-E60B-4CC9-B07F-6F32AF701594}" dt="2021-01-01T00:15:49.330" v="23" actId="700"/>
          <ac:spMkLst>
            <pc:docMk/>
            <pc:sldMk cId="3198998619" sldId="2076136337"/>
            <ac:spMk id="2" creationId="{390F7911-6851-4B79-9EB4-348AC9C12418}"/>
          </ac:spMkLst>
        </pc:spChg>
        <pc:spChg chg="mod ord">
          <ac:chgData name="David Torres (Pontoon Solutions)" userId="716316d1-0d2a-48b6-920b-b5bd9336c8ec" providerId="ADAL" clId="{A94BE261-E60B-4CC9-B07F-6F32AF701594}" dt="2021-01-01T00:15:49.330" v="23" actId="700"/>
          <ac:spMkLst>
            <pc:docMk/>
            <pc:sldMk cId="3198998619" sldId="2076136337"/>
            <ac:spMk id="5" creationId="{5F548F50-00F4-4AD2-9382-FFA4532174ED}"/>
          </ac:spMkLst>
        </pc:spChg>
      </pc:sldChg>
      <pc:sldChg chg="modSp add mod modClrScheme chgLayout">
        <pc:chgData name="David Torres (Pontoon Solutions)" userId="716316d1-0d2a-48b6-920b-b5bd9336c8ec" providerId="ADAL" clId="{A94BE261-E60B-4CC9-B07F-6F32AF701594}" dt="2021-01-01T00:31:23.165" v="177" actId="1076"/>
        <pc:sldMkLst>
          <pc:docMk/>
          <pc:sldMk cId="3063031413" sldId="2076136338"/>
        </pc:sldMkLst>
        <pc:spChg chg="mod ord">
          <ac:chgData name="David Torres (Pontoon Solutions)" userId="716316d1-0d2a-48b6-920b-b5bd9336c8ec" providerId="ADAL" clId="{A94BE261-E60B-4CC9-B07F-6F32AF701594}" dt="2021-01-01T00:15:49.330" v="23" actId="700"/>
          <ac:spMkLst>
            <pc:docMk/>
            <pc:sldMk cId="3063031413" sldId="2076136338"/>
            <ac:spMk id="2" creationId="{7991C81F-B909-4644-8C72-9A7938C898D1}"/>
          </ac:spMkLst>
        </pc:spChg>
        <pc:spChg chg="mod ord">
          <ac:chgData name="David Torres (Pontoon Solutions)" userId="716316d1-0d2a-48b6-920b-b5bd9336c8ec" providerId="ADAL" clId="{A94BE261-E60B-4CC9-B07F-6F32AF701594}" dt="2021-01-01T00:31:23.165" v="177" actId="1076"/>
          <ac:spMkLst>
            <pc:docMk/>
            <pc:sldMk cId="3063031413" sldId="2076136338"/>
            <ac:spMk id="3" creationId="{6BA6BDA9-F445-4058-AF67-E95FBC707EC6}"/>
          </ac:spMkLst>
        </pc:spChg>
      </pc:sldChg>
      <pc:sldChg chg="modSp add mod modClrScheme chgLayout">
        <pc:chgData name="David Torres (Pontoon Solutions)" userId="716316d1-0d2a-48b6-920b-b5bd9336c8ec" providerId="ADAL" clId="{A94BE261-E60B-4CC9-B07F-6F32AF701594}" dt="2021-01-01T00:15:49.330" v="23" actId="700"/>
        <pc:sldMkLst>
          <pc:docMk/>
          <pc:sldMk cId="3625176113" sldId="2076136339"/>
        </pc:sldMkLst>
        <pc:spChg chg="mod ord">
          <ac:chgData name="David Torres (Pontoon Solutions)" userId="716316d1-0d2a-48b6-920b-b5bd9336c8ec" providerId="ADAL" clId="{A94BE261-E60B-4CC9-B07F-6F32AF701594}" dt="2021-01-01T00:15:49.330" v="23" actId="700"/>
          <ac:spMkLst>
            <pc:docMk/>
            <pc:sldMk cId="3625176113" sldId="2076136339"/>
            <ac:spMk id="2" creationId="{7991C81F-B909-4644-8C72-9A7938C898D1}"/>
          </ac:spMkLst>
        </pc:spChg>
        <pc:spChg chg="mod ord">
          <ac:chgData name="David Torres (Pontoon Solutions)" userId="716316d1-0d2a-48b6-920b-b5bd9336c8ec" providerId="ADAL" clId="{A94BE261-E60B-4CC9-B07F-6F32AF701594}" dt="2021-01-01T00:15:49.330" v="23" actId="700"/>
          <ac:spMkLst>
            <pc:docMk/>
            <pc:sldMk cId="3625176113" sldId="2076136339"/>
            <ac:spMk id="3" creationId="{6BA6BDA9-F445-4058-AF67-E95FBC707EC6}"/>
          </ac:spMkLst>
        </pc:spChg>
      </pc:sldChg>
      <pc:sldChg chg="modSp add mod modClrScheme chgLayout">
        <pc:chgData name="David Torres (Pontoon Solutions)" userId="716316d1-0d2a-48b6-920b-b5bd9336c8ec" providerId="ADAL" clId="{A94BE261-E60B-4CC9-B07F-6F32AF701594}" dt="2021-01-01T00:31:15.218" v="175" actId="14100"/>
        <pc:sldMkLst>
          <pc:docMk/>
          <pc:sldMk cId="936371003" sldId="2076136340"/>
        </pc:sldMkLst>
        <pc:spChg chg="mod ord">
          <ac:chgData name="David Torres (Pontoon Solutions)" userId="716316d1-0d2a-48b6-920b-b5bd9336c8ec" providerId="ADAL" clId="{A94BE261-E60B-4CC9-B07F-6F32AF701594}" dt="2021-01-01T00:31:15.218" v="175" actId="14100"/>
          <ac:spMkLst>
            <pc:docMk/>
            <pc:sldMk cId="936371003" sldId="2076136340"/>
            <ac:spMk id="2" creationId="{7991C81F-B909-4644-8C72-9A7938C898D1}"/>
          </ac:spMkLst>
        </pc:spChg>
        <pc:spChg chg="mod ord">
          <ac:chgData name="David Torres (Pontoon Solutions)" userId="716316d1-0d2a-48b6-920b-b5bd9336c8ec" providerId="ADAL" clId="{A94BE261-E60B-4CC9-B07F-6F32AF701594}" dt="2021-01-01T00:15:49.330" v="23" actId="700"/>
          <ac:spMkLst>
            <pc:docMk/>
            <pc:sldMk cId="936371003" sldId="2076136340"/>
            <ac:spMk id="3" creationId="{6BA6BDA9-F445-4058-AF67-E95FBC707EC6}"/>
          </ac:spMkLst>
        </pc:spChg>
      </pc:sldChg>
      <pc:sldChg chg="modSp add mod modClrScheme chgLayout">
        <pc:chgData name="David Torres (Pontoon Solutions)" userId="716316d1-0d2a-48b6-920b-b5bd9336c8ec" providerId="ADAL" clId="{A94BE261-E60B-4CC9-B07F-6F32AF701594}" dt="2021-01-01T00:15:49.330" v="23" actId="700"/>
        <pc:sldMkLst>
          <pc:docMk/>
          <pc:sldMk cId="2225652037" sldId="2076136341"/>
        </pc:sldMkLst>
        <pc:spChg chg="mod ord">
          <ac:chgData name="David Torres (Pontoon Solutions)" userId="716316d1-0d2a-48b6-920b-b5bd9336c8ec" providerId="ADAL" clId="{A94BE261-E60B-4CC9-B07F-6F32AF701594}" dt="2021-01-01T00:15:49.330" v="23" actId="700"/>
          <ac:spMkLst>
            <pc:docMk/>
            <pc:sldMk cId="2225652037" sldId="2076136341"/>
            <ac:spMk id="4" creationId="{5DAC08AE-B079-45F9-BBCB-8038918D2B28}"/>
          </ac:spMkLst>
        </pc:spChg>
      </pc:sldChg>
      <pc:sldChg chg="modSp add mod modClrScheme chgLayout">
        <pc:chgData name="David Torres (Pontoon Solutions)" userId="716316d1-0d2a-48b6-920b-b5bd9336c8ec" providerId="ADAL" clId="{A94BE261-E60B-4CC9-B07F-6F32AF701594}" dt="2021-01-01T00:15:49.330" v="23" actId="700"/>
        <pc:sldMkLst>
          <pc:docMk/>
          <pc:sldMk cId="637520120" sldId="2076136342"/>
        </pc:sldMkLst>
        <pc:spChg chg="mod ord">
          <ac:chgData name="David Torres (Pontoon Solutions)" userId="716316d1-0d2a-48b6-920b-b5bd9336c8ec" providerId="ADAL" clId="{A94BE261-E60B-4CC9-B07F-6F32AF701594}" dt="2021-01-01T00:15:49.330" v="23" actId="700"/>
          <ac:spMkLst>
            <pc:docMk/>
            <pc:sldMk cId="637520120" sldId="2076136342"/>
            <ac:spMk id="4" creationId="{110AE3CB-B906-49F1-84E9-E4DDB09357D2}"/>
          </ac:spMkLst>
        </pc:spChg>
      </pc:sldChg>
      <pc:sldChg chg="modSp add mod modClrScheme chgLayout">
        <pc:chgData name="David Torres (Pontoon Solutions)" userId="716316d1-0d2a-48b6-920b-b5bd9336c8ec" providerId="ADAL" clId="{A94BE261-E60B-4CC9-B07F-6F32AF701594}" dt="2021-01-01T00:29:40.662" v="162" actId="14100"/>
        <pc:sldMkLst>
          <pc:docMk/>
          <pc:sldMk cId="1071818174" sldId="2076136343"/>
        </pc:sldMkLst>
        <pc:spChg chg="mod ord">
          <ac:chgData name="David Torres (Pontoon Solutions)" userId="716316d1-0d2a-48b6-920b-b5bd9336c8ec" providerId="ADAL" clId="{A94BE261-E60B-4CC9-B07F-6F32AF701594}" dt="2021-01-01T00:29:40.662" v="162" actId="14100"/>
          <ac:spMkLst>
            <pc:docMk/>
            <pc:sldMk cId="1071818174" sldId="2076136343"/>
            <ac:spMk id="4" creationId="{C381A7FE-969E-41E0-9B09-232F270FF964}"/>
          </ac:spMkLst>
        </pc:spChg>
      </pc:sldChg>
      <pc:sldChg chg="modSp add mod modClrScheme chgLayout">
        <pc:chgData name="David Torres (Pontoon Solutions)" userId="716316d1-0d2a-48b6-920b-b5bd9336c8ec" providerId="ADAL" clId="{A94BE261-E60B-4CC9-B07F-6F32AF701594}" dt="2021-01-01T00:29:44.144" v="163" actId="14100"/>
        <pc:sldMkLst>
          <pc:docMk/>
          <pc:sldMk cId="2372556738" sldId="2076136344"/>
        </pc:sldMkLst>
        <pc:spChg chg="mod ord">
          <ac:chgData name="David Torres (Pontoon Solutions)" userId="716316d1-0d2a-48b6-920b-b5bd9336c8ec" providerId="ADAL" clId="{A94BE261-E60B-4CC9-B07F-6F32AF701594}" dt="2021-01-01T00:29:44.144" v="163" actId="14100"/>
          <ac:spMkLst>
            <pc:docMk/>
            <pc:sldMk cId="2372556738" sldId="2076136344"/>
            <ac:spMk id="4" creationId="{C381A7FE-969E-41E0-9B09-232F270FF964}"/>
          </ac:spMkLst>
        </pc:spChg>
      </pc:sldChg>
      <pc:sldChg chg="modSp add mod modClrScheme chgLayout">
        <pc:chgData name="David Torres (Pontoon Solutions)" userId="716316d1-0d2a-48b6-920b-b5bd9336c8ec" providerId="ADAL" clId="{A94BE261-E60B-4CC9-B07F-6F32AF701594}" dt="2021-01-01T00:29:37.336" v="161" actId="14100"/>
        <pc:sldMkLst>
          <pc:docMk/>
          <pc:sldMk cId="2301281270" sldId="2076136345"/>
        </pc:sldMkLst>
        <pc:spChg chg="mod ord">
          <ac:chgData name="David Torres (Pontoon Solutions)" userId="716316d1-0d2a-48b6-920b-b5bd9336c8ec" providerId="ADAL" clId="{A94BE261-E60B-4CC9-B07F-6F32AF701594}" dt="2021-01-01T00:29:37.336" v="161" actId="14100"/>
          <ac:spMkLst>
            <pc:docMk/>
            <pc:sldMk cId="2301281270" sldId="2076136345"/>
            <ac:spMk id="4" creationId="{C381A7FE-969E-41E0-9B09-232F270FF964}"/>
          </ac:spMkLst>
        </pc:spChg>
      </pc:sldChg>
      <pc:sldChg chg="modSp add mod modClrScheme chgLayout">
        <pc:chgData name="David Torres (Pontoon Solutions)" userId="716316d1-0d2a-48b6-920b-b5bd9336c8ec" providerId="ADAL" clId="{A94BE261-E60B-4CC9-B07F-6F32AF701594}" dt="2021-01-01T00:15:49.330" v="23" actId="700"/>
        <pc:sldMkLst>
          <pc:docMk/>
          <pc:sldMk cId="119711442" sldId="2076136346"/>
        </pc:sldMkLst>
        <pc:spChg chg="mod ord">
          <ac:chgData name="David Torres (Pontoon Solutions)" userId="716316d1-0d2a-48b6-920b-b5bd9336c8ec" providerId="ADAL" clId="{A94BE261-E60B-4CC9-B07F-6F32AF701594}" dt="2021-01-01T00:15:49.330" v="23" actId="700"/>
          <ac:spMkLst>
            <pc:docMk/>
            <pc:sldMk cId="119711442" sldId="2076136346"/>
            <ac:spMk id="4" creationId="{C381A7FE-969E-41E0-9B09-232F270FF964}"/>
          </ac:spMkLst>
        </pc:spChg>
      </pc:sldChg>
      <pc:sldChg chg="modSp add mod modClrScheme chgLayout">
        <pc:chgData name="David Torres (Pontoon Solutions)" userId="716316d1-0d2a-48b6-920b-b5bd9336c8ec" providerId="ADAL" clId="{A94BE261-E60B-4CC9-B07F-6F32AF701594}" dt="2021-01-01T00:22:28.616" v="97" actId="700"/>
        <pc:sldMkLst>
          <pc:docMk/>
          <pc:sldMk cId="1903657859" sldId="2076136347"/>
        </pc:sldMkLst>
        <pc:spChg chg="mod ord">
          <ac:chgData name="David Torres (Pontoon Solutions)" userId="716316d1-0d2a-48b6-920b-b5bd9336c8ec" providerId="ADAL" clId="{A94BE261-E60B-4CC9-B07F-6F32AF701594}" dt="2021-01-01T00:22:28.616" v="97" actId="700"/>
          <ac:spMkLst>
            <pc:docMk/>
            <pc:sldMk cId="1903657859" sldId="2076136347"/>
            <ac:spMk id="2" creationId="{DA2D0ACE-272C-4688-A4F2-78BEEF4402E2}"/>
          </ac:spMkLst>
        </pc:spChg>
        <pc:spChg chg="mod ord">
          <ac:chgData name="David Torres (Pontoon Solutions)" userId="716316d1-0d2a-48b6-920b-b5bd9336c8ec" providerId="ADAL" clId="{A94BE261-E60B-4CC9-B07F-6F32AF701594}" dt="2021-01-01T00:22:28.616" v="97" actId="700"/>
          <ac:spMkLst>
            <pc:docMk/>
            <pc:sldMk cId="1903657859" sldId="2076136347"/>
            <ac:spMk id="3" creationId="{B302CF75-3156-B44A-9B7C-7BC2549DE946}"/>
          </ac:spMkLst>
        </pc:spChg>
      </pc:sldChg>
      <pc:sldChg chg="modSp add mod modClrScheme chgLayout">
        <pc:chgData name="David Torres (Pontoon Solutions)" userId="716316d1-0d2a-48b6-920b-b5bd9336c8ec" providerId="ADAL" clId="{A94BE261-E60B-4CC9-B07F-6F32AF701594}" dt="2021-01-01T00:15:49.330" v="23" actId="700"/>
        <pc:sldMkLst>
          <pc:docMk/>
          <pc:sldMk cId="4033886846" sldId="2076136348"/>
        </pc:sldMkLst>
        <pc:spChg chg="mod ord">
          <ac:chgData name="David Torres (Pontoon Solutions)" userId="716316d1-0d2a-48b6-920b-b5bd9336c8ec" providerId="ADAL" clId="{A94BE261-E60B-4CC9-B07F-6F32AF701594}" dt="2021-01-01T00:15:49.330" v="23" actId="700"/>
          <ac:spMkLst>
            <pc:docMk/>
            <pc:sldMk cId="4033886846" sldId="2076136348"/>
            <ac:spMk id="4" creationId="{020266BB-34B0-4389-B2C1-091F73239BB2}"/>
          </ac:spMkLst>
        </pc:spChg>
      </pc:sldChg>
      <pc:sldChg chg="add">
        <pc:chgData name="David Torres (Pontoon Solutions)" userId="716316d1-0d2a-48b6-920b-b5bd9336c8ec" providerId="ADAL" clId="{A94BE261-E60B-4CC9-B07F-6F32AF701594}" dt="2021-01-01T00:25:46.284" v="129" actId="22"/>
        <pc:sldMkLst>
          <pc:docMk/>
          <pc:sldMk cId="3352325315" sldId="2076136349"/>
        </pc:sldMkLst>
      </pc:sldChg>
      <pc:sldChg chg="add">
        <pc:chgData name="David Torres (Pontoon Solutions)" userId="716316d1-0d2a-48b6-920b-b5bd9336c8ec" providerId="ADAL" clId="{A94BE261-E60B-4CC9-B07F-6F32AF701594}" dt="2021-01-01T00:25:46.284" v="129" actId="22"/>
        <pc:sldMkLst>
          <pc:docMk/>
          <pc:sldMk cId="3423277365" sldId="2076136350"/>
        </pc:sldMkLst>
      </pc:sldChg>
      <pc:sldChg chg="add">
        <pc:chgData name="David Torres (Pontoon Solutions)" userId="716316d1-0d2a-48b6-920b-b5bd9336c8ec" providerId="ADAL" clId="{A94BE261-E60B-4CC9-B07F-6F32AF701594}" dt="2021-01-01T00:25:46.284" v="129" actId="22"/>
        <pc:sldMkLst>
          <pc:docMk/>
          <pc:sldMk cId="3718884520" sldId="2076136351"/>
        </pc:sldMkLst>
      </pc:sldChg>
      <pc:sldChg chg="add">
        <pc:chgData name="David Torres (Pontoon Solutions)" userId="716316d1-0d2a-48b6-920b-b5bd9336c8ec" providerId="ADAL" clId="{A94BE261-E60B-4CC9-B07F-6F32AF701594}" dt="2021-01-01T00:25:46.284" v="129" actId="22"/>
        <pc:sldMkLst>
          <pc:docMk/>
          <pc:sldMk cId="1951479796" sldId="2076136352"/>
        </pc:sldMkLst>
      </pc:sldChg>
      <pc:sldChg chg="add">
        <pc:chgData name="David Torres (Pontoon Solutions)" userId="716316d1-0d2a-48b6-920b-b5bd9336c8ec" providerId="ADAL" clId="{A94BE261-E60B-4CC9-B07F-6F32AF701594}" dt="2021-01-01T00:27:45.513" v="139" actId="22"/>
        <pc:sldMkLst>
          <pc:docMk/>
          <pc:sldMk cId="3671123754" sldId="2076136353"/>
        </pc:sldMkLst>
      </pc:sldChg>
      <pc:sldChg chg="add del">
        <pc:chgData name="David Torres (Pontoon Solutions)" userId="716316d1-0d2a-48b6-920b-b5bd9336c8ec" providerId="ADAL" clId="{A94BE261-E60B-4CC9-B07F-6F32AF701594}" dt="2021-01-01T00:27:55.658" v="142" actId="22"/>
        <pc:sldMkLst>
          <pc:docMk/>
          <pc:sldMk cId="3327580399" sldId="2076136354"/>
        </pc:sldMkLst>
      </pc:sldChg>
      <pc:sldChg chg="add">
        <pc:chgData name="David Torres (Pontoon Solutions)" userId="716316d1-0d2a-48b6-920b-b5bd9336c8ec" providerId="ADAL" clId="{A94BE261-E60B-4CC9-B07F-6F32AF701594}" dt="2021-01-01T00:27:57.140" v="143" actId="22"/>
        <pc:sldMkLst>
          <pc:docMk/>
          <pc:sldMk cId="3637661193" sldId="2076136354"/>
        </pc:sldMkLst>
      </pc:sldChg>
      <pc:sldChg chg="add">
        <pc:chgData name="David Torres (Pontoon Solutions)" userId="716316d1-0d2a-48b6-920b-b5bd9336c8ec" providerId="ADAL" clId="{A94BE261-E60B-4CC9-B07F-6F32AF701594}" dt="2021-01-01T00:28:12.413" v="147" actId="22"/>
        <pc:sldMkLst>
          <pc:docMk/>
          <pc:sldMk cId="772517370" sldId="2076136355"/>
        </pc:sldMkLst>
      </pc:sldChg>
      <pc:sldChg chg="add del">
        <pc:chgData name="David Torres (Pontoon Solutions)" userId="716316d1-0d2a-48b6-920b-b5bd9336c8ec" providerId="ADAL" clId="{A94BE261-E60B-4CC9-B07F-6F32AF701594}" dt="2021-01-01T00:28:11.012" v="146" actId="22"/>
        <pc:sldMkLst>
          <pc:docMk/>
          <pc:sldMk cId="4087237998" sldId="2076136355"/>
        </pc:sldMkLst>
      </pc:sldChg>
      <pc:sldChg chg="add">
        <pc:chgData name="David Torres (Pontoon Solutions)" userId="716316d1-0d2a-48b6-920b-b5bd9336c8ec" providerId="ADAL" clId="{A94BE261-E60B-4CC9-B07F-6F32AF701594}" dt="2021-01-01T00:28:27.498" v="149" actId="22"/>
        <pc:sldMkLst>
          <pc:docMk/>
          <pc:sldMk cId="2377148352" sldId="2076136356"/>
        </pc:sldMkLst>
      </pc:sldChg>
      <pc:sldChg chg="add">
        <pc:chgData name="David Torres (Pontoon Solutions)" userId="716316d1-0d2a-48b6-920b-b5bd9336c8ec" providerId="ADAL" clId="{A94BE261-E60B-4CC9-B07F-6F32AF701594}" dt="2021-01-01T00:28:27.498" v="149" actId="22"/>
        <pc:sldMkLst>
          <pc:docMk/>
          <pc:sldMk cId="4024110981" sldId="2076136357"/>
        </pc:sldMkLst>
      </pc:sldChg>
      <pc:sldChg chg="add">
        <pc:chgData name="David Torres (Pontoon Solutions)" userId="716316d1-0d2a-48b6-920b-b5bd9336c8ec" providerId="ADAL" clId="{A94BE261-E60B-4CC9-B07F-6F32AF701594}" dt="2021-01-01T00:28:27.498" v="149" actId="22"/>
        <pc:sldMkLst>
          <pc:docMk/>
          <pc:sldMk cId="2760586811" sldId="2076136358"/>
        </pc:sldMkLst>
      </pc:sldChg>
      <pc:sldChg chg="add del">
        <pc:chgData name="David Torres (Pontoon Solutions)" userId="716316d1-0d2a-48b6-920b-b5bd9336c8ec" providerId="ADAL" clId="{A94BE261-E60B-4CC9-B07F-6F32AF701594}" dt="2021-01-01T00:28:56.363" v="152" actId="22"/>
        <pc:sldMkLst>
          <pc:docMk/>
          <pc:sldMk cId="326224614" sldId="2076136359"/>
        </pc:sldMkLst>
      </pc:sldChg>
      <pc:sldChg chg="add">
        <pc:chgData name="David Torres (Pontoon Solutions)" userId="716316d1-0d2a-48b6-920b-b5bd9336c8ec" providerId="ADAL" clId="{A94BE261-E60B-4CC9-B07F-6F32AF701594}" dt="2021-01-01T00:28:58.011" v="153" actId="22"/>
        <pc:sldMkLst>
          <pc:docMk/>
          <pc:sldMk cId="1633432958" sldId="2076136359"/>
        </pc:sldMkLst>
      </pc:sldChg>
      <pc:sldMasterChg chg="add addSldLayout">
        <pc:chgData name="David Torres (Pontoon Solutions)" userId="716316d1-0d2a-48b6-920b-b5bd9336c8ec" providerId="ADAL" clId="{A94BE261-E60B-4CC9-B07F-6F32AF701594}" dt="2021-01-01T00:25:46.284" v="129" actId="22"/>
        <pc:sldMasterMkLst>
          <pc:docMk/>
          <pc:sldMasterMk cId="4201610136" sldId="2147483669"/>
        </pc:sldMasterMkLst>
        <pc:sldLayoutChg chg="add">
          <pc:chgData name="David Torres (Pontoon Solutions)" userId="716316d1-0d2a-48b6-920b-b5bd9336c8ec" providerId="ADAL" clId="{A94BE261-E60B-4CC9-B07F-6F32AF701594}" dt="2021-01-01T00:25:46.284" v="129" actId="22"/>
          <pc:sldLayoutMkLst>
            <pc:docMk/>
            <pc:sldMasterMk cId="4201610136" sldId="2147483669"/>
            <pc:sldLayoutMk cId="2796472210" sldId="2147483674"/>
          </pc:sldLayoutMkLst>
        </pc:sldLayoutChg>
        <pc:sldLayoutChg chg="add">
          <pc:chgData name="David Torres (Pontoon Solutions)" userId="716316d1-0d2a-48b6-920b-b5bd9336c8ec" providerId="ADAL" clId="{A94BE261-E60B-4CC9-B07F-6F32AF701594}" dt="2021-01-01T00:25:46.284" v="129" actId="22"/>
          <pc:sldLayoutMkLst>
            <pc:docMk/>
            <pc:sldMasterMk cId="4201610136" sldId="2147483669"/>
            <pc:sldLayoutMk cId="4280472930" sldId="2147483675"/>
          </pc:sldLayoutMkLst>
        </pc:sldLayoutChg>
        <pc:sldLayoutChg chg="add">
          <pc:chgData name="David Torres (Pontoon Solutions)" userId="716316d1-0d2a-48b6-920b-b5bd9336c8ec" providerId="ADAL" clId="{A94BE261-E60B-4CC9-B07F-6F32AF701594}" dt="2021-01-01T00:25:46.284" v="129" actId="22"/>
          <pc:sldLayoutMkLst>
            <pc:docMk/>
            <pc:sldMasterMk cId="4201610136" sldId="2147483669"/>
            <pc:sldLayoutMk cId="2112740885" sldId="2147483678"/>
          </pc:sldLayoutMkLst>
        </pc:sldLayoutChg>
        <pc:sldLayoutChg chg="add">
          <pc:chgData name="David Torres (Pontoon Solutions)" userId="716316d1-0d2a-48b6-920b-b5bd9336c8ec" providerId="ADAL" clId="{A94BE261-E60B-4CC9-B07F-6F32AF701594}" dt="2021-01-01T00:25:46.284" v="129" actId="22"/>
          <pc:sldLayoutMkLst>
            <pc:docMk/>
            <pc:sldMasterMk cId="4201610136" sldId="2147483669"/>
            <pc:sldLayoutMk cId="588304135" sldId="2147483681"/>
          </pc:sldLayoutMkLst>
        </pc:sldLayoutChg>
        <pc:sldLayoutChg chg="add">
          <pc:chgData name="David Torres (Pontoon Solutions)" userId="716316d1-0d2a-48b6-920b-b5bd9336c8ec" providerId="ADAL" clId="{A94BE261-E60B-4CC9-B07F-6F32AF701594}" dt="2021-01-01T00:25:46.284" v="129" actId="22"/>
          <pc:sldLayoutMkLst>
            <pc:docMk/>
            <pc:sldMasterMk cId="4201610136" sldId="2147483669"/>
            <pc:sldLayoutMk cId="1655071401" sldId="2147483684"/>
          </pc:sldLayoutMkLst>
        </pc:sldLayoutChg>
        <pc:sldLayoutChg chg="add">
          <pc:chgData name="David Torres (Pontoon Solutions)" userId="716316d1-0d2a-48b6-920b-b5bd9336c8ec" providerId="ADAL" clId="{A94BE261-E60B-4CC9-B07F-6F32AF701594}" dt="2021-01-01T00:25:46.284" v="129" actId="22"/>
          <pc:sldLayoutMkLst>
            <pc:docMk/>
            <pc:sldMasterMk cId="4201610136" sldId="2147483669"/>
            <pc:sldLayoutMk cId="4163711978" sldId="2147483686"/>
          </pc:sldLayoutMkLst>
        </pc:sldLayoutChg>
        <pc:sldLayoutChg chg="add">
          <pc:chgData name="David Torres (Pontoon Solutions)" userId="716316d1-0d2a-48b6-920b-b5bd9336c8ec" providerId="ADAL" clId="{A94BE261-E60B-4CC9-B07F-6F32AF701594}" dt="2021-01-01T00:25:46.284" v="129" actId="22"/>
          <pc:sldLayoutMkLst>
            <pc:docMk/>
            <pc:sldMasterMk cId="4201610136" sldId="2147483669"/>
            <pc:sldLayoutMk cId="293293707" sldId="2147483687"/>
          </pc:sldLayoutMkLst>
        </pc:sldLayoutChg>
        <pc:sldLayoutChg chg="add">
          <pc:chgData name="David Torres (Pontoon Solutions)" userId="716316d1-0d2a-48b6-920b-b5bd9336c8ec" providerId="ADAL" clId="{A94BE261-E60B-4CC9-B07F-6F32AF701594}" dt="2021-01-01T00:25:46.284" v="129" actId="22"/>
          <pc:sldLayoutMkLst>
            <pc:docMk/>
            <pc:sldMasterMk cId="4201610136" sldId="2147483669"/>
            <pc:sldLayoutMk cId="3322344539" sldId="2147483690"/>
          </pc:sldLayoutMkLst>
        </pc:sldLayoutChg>
      </pc:sldMasterChg>
      <pc:sldMasterChg chg="addSldLayout modSldLayout">
        <pc:chgData name="David Torres (Pontoon Solutions)" userId="716316d1-0d2a-48b6-920b-b5bd9336c8ec" providerId="ADAL" clId="{A94BE261-E60B-4CC9-B07F-6F32AF701594}" dt="2021-01-01T00:14:17.706" v="2" actId="22"/>
        <pc:sldMasterMkLst>
          <pc:docMk/>
          <pc:sldMasterMk cId="3042208058" sldId="2147483737"/>
        </pc:sldMasterMkLst>
        <pc:sldLayoutChg chg="add mod">
          <pc:chgData name="David Torres (Pontoon Solutions)" userId="716316d1-0d2a-48b6-920b-b5bd9336c8ec" providerId="ADAL" clId="{A94BE261-E60B-4CC9-B07F-6F32AF701594}" dt="2021-01-01T00:14:17.706" v="2" actId="22"/>
          <pc:sldLayoutMkLst>
            <pc:docMk/>
            <pc:sldMasterMk cId="3042208058" sldId="2147483737"/>
            <pc:sldLayoutMk cId="3601322211" sldId="2147483800"/>
          </pc:sldLayoutMkLst>
        </pc:sldLayoutChg>
      </pc:sldMasterChg>
    </pc:docChg>
  </pc:docChgLst>
  <pc:docChgLst>
    <pc:chgData name="David Torres (Pontoon Solutions)" userId="716316d1-0d2a-48b6-920b-b5bd9336c8ec" providerId="ADAL" clId="{3D6272D1-18E3-4FE1-A2A2-8FAD03F42BF5}"/>
    <pc:docChg chg="undo custSel addSld delSld modSld modMainMaster addSection modSection">
      <pc:chgData name="David Torres (Pontoon Solutions)" userId="716316d1-0d2a-48b6-920b-b5bd9336c8ec" providerId="ADAL" clId="{3D6272D1-18E3-4FE1-A2A2-8FAD03F42BF5}" dt="2020-11-26T01:21:08.500" v="168"/>
      <pc:docMkLst>
        <pc:docMk/>
      </pc:docMkLst>
      <pc:sldChg chg="add del">
        <pc:chgData name="David Torres (Pontoon Solutions)" userId="716316d1-0d2a-48b6-920b-b5bd9336c8ec" providerId="ADAL" clId="{3D6272D1-18E3-4FE1-A2A2-8FAD03F42BF5}" dt="2020-11-23T22:44:56.536" v="61" actId="47"/>
        <pc:sldMkLst>
          <pc:docMk/>
          <pc:sldMk cId="2172858881" sldId="256"/>
        </pc:sldMkLst>
      </pc:sldChg>
      <pc:sldChg chg="modSp mod modClrScheme chgLayout">
        <pc:chgData name="David Torres (Pontoon Solutions)" userId="716316d1-0d2a-48b6-920b-b5bd9336c8ec" providerId="ADAL" clId="{3D6272D1-18E3-4FE1-A2A2-8FAD03F42BF5}" dt="2020-11-23T22:43:52.551" v="51" actId="1076"/>
        <pc:sldMkLst>
          <pc:docMk/>
          <pc:sldMk cId="1796131334" sldId="267"/>
        </pc:sldMkLst>
        <pc:spChg chg="mod ord">
          <ac:chgData name="David Torres (Pontoon Solutions)" userId="716316d1-0d2a-48b6-920b-b5bd9336c8ec" providerId="ADAL" clId="{3D6272D1-18E3-4FE1-A2A2-8FAD03F42BF5}" dt="2020-11-23T22:43:46.216" v="49" actId="207"/>
          <ac:spMkLst>
            <pc:docMk/>
            <pc:sldMk cId="1796131334" sldId="267"/>
            <ac:spMk id="2" creationId="{7C3838A5-E796-47C7-8E74-645B35FB6807}"/>
          </ac:spMkLst>
        </pc:spChg>
        <pc:spChg chg="mod ord">
          <ac:chgData name="David Torres (Pontoon Solutions)" userId="716316d1-0d2a-48b6-920b-b5bd9336c8ec" providerId="ADAL" clId="{3D6272D1-18E3-4FE1-A2A2-8FAD03F42BF5}" dt="2020-11-23T22:43:49.882" v="50" actId="1076"/>
          <ac:spMkLst>
            <pc:docMk/>
            <pc:sldMk cId="1796131334" sldId="267"/>
            <ac:spMk id="3" creationId="{C5C0EDC0-1CC3-4667-9A0C-FC3A0E3268B5}"/>
          </ac:spMkLst>
        </pc:spChg>
        <pc:spChg chg="mod ord">
          <ac:chgData name="David Torres (Pontoon Solutions)" userId="716316d1-0d2a-48b6-920b-b5bd9336c8ec" providerId="ADAL" clId="{3D6272D1-18E3-4FE1-A2A2-8FAD03F42BF5}" dt="2020-11-23T22:43:52.551" v="51" actId="1076"/>
          <ac:spMkLst>
            <pc:docMk/>
            <pc:sldMk cId="1796131334" sldId="267"/>
            <ac:spMk id="6" creationId="{657E07AF-CEE0-4EB0-B46A-6AF64E2F35E4}"/>
          </ac:spMkLst>
        </pc:spChg>
      </pc:sldChg>
      <pc:sldChg chg="modSp mod modClrScheme chgLayout">
        <pc:chgData name="David Torres (Pontoon Solutions)" userId="716316d1-0d2a-48b6-920b-b5bd9336c8ec" providerId="ADAL" clId="{3D6272D1-18E3-4FE1-A2A2-8FAD03F42BF5}" dt="2020-11-23T22:43:32.044" v="46" actId="12"/>
        <pc:sldMkLst>
          <pc:docMk/>
          <pc:sldMk cId="933972052" sldId="269"/>
        </pc:sldMkLst>
        <pc:spChg chg="mod ord">
          <ac:chgData name="David Torres (Pontoon Solutions)" userId="716316d1-0d2a-48b6-920b-b5bd9336c8ec" providerId="ADAL" clId="{3D6272D1-18E3-4FE1-A2A2-8FAD03F42BF5}" dt="2020-11-23T22:43:26.634" v="44" actId="700"/>
          <ac:spMkLst>
            <pc:docMk/>
            <pc:sldMk cId="933972052" sldId="269"/>
            <ac:spMk id="2" creationId="{7C3838A5-E796-47C7-8E74-645B35FB6807}"/>
          </ac:spMkLst>
        </pc:spChg>
        <pc:spChg chg="mod ord">
          <ac:chgData name="David Torres (Pontoon Solutions)" userId="716316d1-0d2a-48b6-920b-b5bd9336c8ec" providerId="ADAL" clId="{3D6272D1-18E3-4FE1-A2A2-8FAD03F42BF5}" dt="2020-11-23T22:43:32.044" v="46" actId="12"/>
          <ac:spMkLst>
            <pc:docMk/>
            <pc:sldMk cId="933972052" sldId="269"/>
            <ac:spMk id="3" creationId="{C5C0EDC0-1CC3-4667-9A0C-FC3A0E3268B5}"/>
          </ac:spMkLst>
        </pc:spChg>
      </pc:sldChg>
      <pc:sldChg chg="addSp modSp mod modClrScheme chgLayout">
        <pc:chgData name="David Torres (Pontoon Solutions)" userId="716316d1-0d2a-48b6-920b-b5bd9336c8ec" providerId="ADAL" clId="{3D6272D1-18E3-4FE1-A2A2-8FAD03F42BF5}" dt="2020-11-23T22:49:00.121" v="98" actId="108"/>
        <pc:sldMkLst>
          <pc:docMk/>
          <pc:sldMk cId="1608455075" sldId="278"/>
        </pc:sldMkLst>
        <pc:spChg chg="mod ord">
          <ac:chgData name="David Torres (Pontoon Solutions)" userId="716316d1-0d2a-48b6-920b-b5bd9336c8ec" providerId="ADAL" clId="{3D6272D1-18E3-4FE1-A2A2-8FAD03F42BF5}" dt="2020-11-23T22:49:00.121" v="98" actId="108"/>
          <ac:spMkLst>
            <pc:docMk/>
            <pc:sldMk cId="1608455075" sldId="278"/>
            <ac:spMk id="2" creationId="{92B72DA6-FAE1-4187-B7E6-19A60F615F68}"/>
          </ac:spMkLst>
        </pc:spChg>
        <pc:spChg chg="add mod ord">
          <ac:chgData name="David Torres (Pontoon Solutions)" userId="716316d1-0d2a-48b6-920b-b5bd9336c8ec" providerId="ADAL" clId="{3D6272D1-18E3-4FE1-A2A2-8FAD03F42BF5}" dt="2020-11-23T22:39:40.958" v="3" actId="700"/>
          <ac:spMkLst>
            <pc:docMk/>
            <pc:sldMk cId="1608455075" sldId="278"/>
            <ac:spMk id="4" creationId="{74C851FC-95D0-4E9C-A8D1-D5A0D1FD4943}"/>
          </ac:spMkLst>
        </pc:spChg>
      </pc:sldChg>
      <pc:sldChg chg="addSp delSp modSp mod chgLayout">
        <pc:chgData name="David Torres (Pontoon Solutions)" userId="716316d1-0d2a-48b6-920b-b5bd9336c8ec" providerId="ADAL" clId="{3D6272D1-18E3-4FE1-A2A2-8FAD03F42BF5}" dt="2020-11-23T22:48:22.421" v="96" actId="1076"/>
        <pc:sldMkLst>
          <pc:docMk/>
          <pc:sldMk cId="1163399854" sldId="282"/>
        </pc:sldMkLst>
        <pc:spChg chg="mod ord">
          <ac:chgData name="David Torres (Pontoon Solutions)" userId="716316d1-0d2a-48b6-920b-b5bd9336c8ec" providerId="ADAL" clId="{3D6272D1-18E3-4FE1-A2A2-8FAD03F42BF5}" dt="2020-11-23T22:48:22.421" v="96" actId="1076"/>
          <ac:spMkLst>
            <pc:docMk/>
            <pc:sldMk cId="1163399854" sldId="282"/>
            <ac:spMk id="2" creationId="{2E9ECD2E-7314-45E9-869B-3F6869F198B8}"/>
          </ac:spMkLst>
        </pc:spChg>
        <pc:spChg chg="add del mod ord">
          <ac:chgData name="David Torres (Pontoon Solutions)" userId="716316d1-0d2a-48b6-920b-b5bd9336c8ec" providerId="ADAL" clId="{3D6272D1-18E3-4FE1-A2A2-8FAD03F42BF5}" dt="2020-11-23T22:48:02.800" v="91" actId="700"/>
          <ac:spMkLst>
            <pc:docMk/>
            <pc:sldMk cId="1163399854" sldId="282"/>
            <ac:spMk id="3" creationId="{B58B7585-B51C-4F38-9094-4DE0B683FC80}"/>
          </ac:spMkLst>
        </pc:spChg>
      </pc:sldChg>
      <pc:sldChg chg="addSp delSp modSp mod modClrScheme chgLayout">
        <pc:chgData name="David Torres (Pontoon Solutions)" userId="716316d1-0d2a-48b6-920b-b5bd9336c8ec" providerId="ADAL" clId="{3D6272D1-18E3-4FE1-A2A2-8FAD03F42BF5}" dt="2020-11-23T22:51:44.444" v="146" actId="1582"/>
        <pc:sldMkLst>
          <pc:docMk/>
          <pc:sldMk cId="2969592028" sldId="285"/>
        </pc:sldMkLst>
        <pc:spChg chg="del mod ord">
          <ac:chgData name="David Torres (Pontoon Solutions)" userId="716316d1-0d2a-48b6-920b-b5bd9336c8ec" providerId="ADAL" clId="{3D6272D1-18E3-4FE1-A2A2-8FAD03F42BF5}" dt="2020-11-23T22:40:57.670" v="20" actId="478"/>
          <ac:spMkLst>
            <pc:docMk/>
            <pc:sldMk cId="2969592028" sldId="285"/>
            <ac:spMk id="2" creationId="{F934E5B3-4A57-45D0-817C-C977E47A472A}"/>
          </ac:spMkLst>
        </pc:spChg>
        <pc:spChg chg="add mod ord">
          <ac:chgData name="David Torres (Pontoon Solutions)" userId="716316d1-0d2a-48b6-920b-b5bd9336c8ec" providerId="ADAL" clId="{3D6272D1-18E3-4FE1-A2A2-8FAD03F42BF5}" dt="2020-11-23T22:41:01.096" v="22"/>
          <ac:spMkLst>
            <pc:docMk/>
            <pc:sldMk cId="2969592028" sldId="285"/>
            <ac:spMk id="3" creationId="{EB37A6F6-7463-412C-A608-EB0BA7062165}"/>
          </ac:spMkLst>
        </pc:spChg>
        <pc:spChg chg="mod">
          <ac:chgData name="David Torres (Pontoon Solutions)" userId="716316d1-0d2a-48b6-920b-b5bd9336c8ec" providerId="ADAL" clId="{3D6272D1-18E3-4FE1-A2A2-8FAD03F42BF5}" dt="2020-11-23T22:51:08.415" v="138" actId="554"/>
          <ac:spMkLst>
            <pc:docMk/>
            <pc:sldMk cId="2969592028" sldId="285"/>
            <ac:spMk id="5" creationId="{14C5E1E0-F71F-4AFC-BA1A-45948D6CC006}"/>
          </ac:spMkLst>
        </pc:spChg>
        <pc:spChg chg="add mod">
          <ac:chgData name="David Torres (Pontoon Solutions)" userId="716316d1-0d2a-48b6-920b-b5bd9336c8ec" providerId="ADAL" clId="{3D6272D1-18E3-4FE1-A2A2-8FAD03F42BF5}" dt="2020-11-23T22:51:08.415" v="138" actId="554"/>
          <ac:spMkLst>
            <pc:docMk/>
            <pc:sldMk cId="2969592028" sldId="285"/>
            <ac:spMk id="6" creationId="{DD6FF2B1-E5BF-4442-BAF7-AA66822A99FD}"/>
          </ac:spMkLst>
        </pc:spChg>
        <pc:spChg chg="add mod">
          <ac:chgData name="David Torres (Pontoon Solutions)" userId="716316d1-0d2a-48b6-920b-b5bd9336c8ec" providerId="ADAL" clId="{3D6272D1-18E3-4FE1-A2A2-8FAD03F42BF5}" dt="2020-11-23T22:51:10.773" v="139" actId="6549"/>
          <ac:spMkLst>
            <pc:docMk/>
            <pc:sldMk cId="2969592028" sldId="285"/>
            <ac:spMk id="7" creationId="{1600D1BE-3F7F-4FBD-9A6C-FFA93C053958}"/>
          </ac:spMkLst>
        </pc:spChg>
        <pc:spChg chg="add del mod">
          <ac:chgData name="David Torres (Pontoon Solutions)" userId="716316d1-0d2a-48b6-920b-b5bd9336c8ec" providerId="ADAL" clId="{3D6272D1-18E3-4FE1-A2A2-8FAD03F42BF5}" dt="2020-11-23T22:49:33.069" v="102" actId="478"/>
          <ac:spMkLst>
            <pc:docMk/>
            <pc:sldMk cId="2969592028" sldId="285"/>
            <ac:spMk id="8" creationId="{3C5A2C22-BCE3-4244-AED9-A29E268C055C}"/>
          </ac:spMkLst>
        </pc:spChg>
        <pc:cxnChg chg="add mod">
          <ac:chgData name="David Torres (Pontoon Solutions)" userId="716316d1-0d2a-48b6-920b-b5bd9336c8ec" providerId="ADAL" clId="{3D6272D1-18E3-4FE1-A2A2-8FAD03F42BF5}" dt="2020-11-23T22:51:44.444" v="146" actId="1582"/>
          <ac:cxnSpMkLst>
            <pc:docMk/>
            <pc:sldMk cId="2969592028" sldId="285"/>
            <ac:cxnSpMk id="9" creationId="{F798A7F2-1CAE-4956-81C6-C985FE16BD2A}"/>
          </ac:cxnSpMkLst>
        </pc:cxnChg>
        <pc:cxnChg chg="add mod">
          <ac:chgData name="David Torres (Pontoon Solutions)" userId="716316d1-0d2a-48b6-920b-b5bd9336c8ec" providerId="ADAL" clId="{3D6272D1-18E3-4FE1-A2A2-8FAD03F42BF5}" dt="2020-11-23T22:51:44.444" v="146" actId="1582"/>
          <ac:cxnSpMkLst>
            <pc:docMk/>
            <pc:sldMk cId="2969592028" sldId="285"/>
            <ac:cxnSpMk id="10" creationId="{7DA32AF2-9ECD-48D6-8E8F-4599C5A84A63}"/>
          </ac:cxnSpMkLst>
        </pc:cxnChg>
      </pc:sldChg>
      <pc:sldChg chg="modSp mod modClrScheme chgLayout">
        <pc:chgData name="David Torres (Pontoon Solutions)" userId="716316d1-0d2a-48b6-920b-b5bd9336c8ec" providerId="ADAL" clId="{3D6272D1-18E3-4FE1-A2A2-8FAD03F42BF5}" dt="2020-11-23T22:47:10.295" v="88" actId="20577"/>
        <pc:sldMkLst>
          <pc:docMk/>
          <pc:sldMk cId="1820042433" sldId="1689"/>
        </pc:sldMkLst>
        <pc:spChg chg="mod ord">
          <ac:chgData name="David Torres (Pontoon Solutions)" userId="716316d1-0d2a-48b6-920b-b5bd9336c8ec" providerId="ADAL" clId="{3D6272D1-18E3-4FE1-A2A2-8FAD03F42BF5}" dt="2020-11-23T22:47:10.295" v="88" actId="20577"/>
          <ac:spMkLst>
            <pc:docMk/>
            <pc:sldMk cId="1820042433" sldId="1689"/>
            <ac:spMk id="2" creationId="{35FE0404-9F10-4751-ACE2-1EBD42077215}"/>
          </ac:spMkLst>
        </pc:spChg>
        <pc:spChg chg="mod">
          <ac:chgData name="David Torres (Pontoon Solutions)" userId="716316d1-0d2a-48b6-920b-b5bd9336c8ec" providerId="ADAL" clId="{3D6272D1-18E3-4FE1-A2A2-8FAD03F42BF5}" dt="2020-11-23T22:42:53.250" v="40" actId="207"/>
          <ac:spMkLst>
            <pc:docMk/>
            <pc:sldMk cId="1820042433" sldId="1689"/>
            <ac:spMk id="17" creationId="{C90C1AC4-438A-47AF-ADF8-D3A613D2FB97}"/>
          </ac:spMkLst>
        </pc:spChg>
        <pc:spChg chg="mod">
          <ac:chgData name="David Torres (Pontoon Solutions)" userId="716316d1-0d2a-48b6-920b-b5bd9336c8ec" providerId="ADAL" clId="{3D6272D1-18E3-4FE1-A2A2-8FAD03F42BF5}" dt="2020-11-23T22:42:53.250" v="40" actId="207"/>
          <ac:spMkLst>
            <pc:docMk/>
            <pc:sldMk cId="1820042433" sldId="1689"/>
            <ac:spMk id="18" creationId="{A2E61A04-CC22-4370-8699-AFEAD0E1A542}"/>
          </ac:spMkLst>
        </pc:spChg>
        <pc:spChg chg="mod">
          <ac:chgData name="David Torres (Pontoon Solutions)" userId="716316d1-0d2a-48b6-920b-b5bd9336c8ec" providerId="ADAL" clId="{3D6272D1-18E3-4FE1-A2A2-8FAD03F42BF5}" dt="2020-11-23T22:42:53.250" v="40" actId="207"/>
          <ac:spMkLst>
            <pc:docMk/>
            <pc:sldMk cId="1820042433" sldId="1689"/>
            <ac:spMk id="20" creationId="{D17232BF-7AF2-4979-B1AD-3B148C1D53E7}"/>
          </ac:spMkLst>
        </pc:spChg>
        <pc:spChg chg="mod">
          <ac:chgData name="David Torres (Pontoon Solutions)" userId="716316d1-0d2a-48b6-920b-b5bd9336c8ec" providerId="ADAL" clId="{3D6272D1-18E3-4FE1-A2A2-8FAD03F42BF5}" dt="2020-11-23T22:42:53.250" v="40" actId="207"/>
          <ac:spMkLst>
            <pc:docMk/>
            <pc:sldMk cId="1820042433" sldId="1689"/>
            <ac:spMk id="24" creationId="{DF72DAA8-3FA2-4374-A67A-4740D0765522}"/>
          </ac:spMkLst>
        </pc:spChg>
        <pc:spChg chg="mod">
          <ac:chgData name="David Torres (Pontoon Solutions)" userId="716316d1-0d2a-48b6-920b-b5bd9336c8ec" providerId="ADAL" clId="{3D6272D1-18E3-4FE1-A2A2-8FAD03F42BF5}" dt="2020-11-23T22:42:53.250" v="40" actId="207"/>
          <ac:spMkLst>
            <pc:docMk/>
            <pc:sldMk cId="1820042433" sldId="1689"/>
            <ac:spMk id="28" creationId="{AFA19F80-FC7B-45D0-9D63-8749F21DF46E}"/>
          </ac:spMkLst>
        </pc:spChg>
        <pc:spChg chg="mod">
          <ac:chgData name="David Torres (Pontoon Solutions)" userId="716316d1-0d2a-48b6-920b-b5bd9336c8ec" providerId="ADAL" clId="{3D6272D1-18E3-4FE1-A2A2-8FAD03F42BF5}" dt="2020-11-23T22:42:53.250" v="40" actId="207"/>
          <ac:spMkLst>
            <pc:docMk/>
            <pc:sldMk cId="1820042433" sldId="1689"/>
            <ac:spMk id="30" creationId="{BE621861-00FC-4B25-9A0A-1CF563DA0389}"/>
          </ac:spMkLst>
        </pc:spChg>
        <pc:picChg chg="mod">
          <ac:chgData name="David Torres (Pontoon Solutions)" userId="716316d1-0d2a-48b6-920b-b5bd9336c8ec" providerId="ADAL" clId="{3D6272D1-18E3-4FE1-A2A2-8FAD03F42BF5}" dt="2020-11-23T22:42:59.780" v="41" actId="207"/>
          <ac:picMkLst>
            <pc:docMk/>
            <pc:sldMk cId="1820042433" sldId="1689"/>
            <ac:picMk id="11" creationId="{409FE50C-7816-4411-ACA5-3F1CD2CC966F}"/>
          </ac:picMkLst>
        </pc:picChg>
      </pc:sldChg>
      <pc:sldChg chg="modSp mod modClrScheme chgLayout">
        <pc:chgData name="David Torres (Pontoon Solutions)" userId="716316d1-0d2a-48b6-920b-b5bd9336c8ec" providerId="ADAL" clId="{3D6272D1-18E3-4FE1-A2A2-8FAD03F42BF5}" dt="2020-11-23T22:46:46.564" v="84" actId="108"/>
        <pc:sldMkLst>
          <pc:docMk/>
          <pc:sldMk cId="1437030996" sldId="1692"/>
        </pc:sldMkLst>
        <pc:spChg chg="mod ord">
          <ac:chgData name="David Torres (Pontoon Solutions)" userId="716316d1-0d2a-48b6-920b-b5bd9336c8ec" providerId="ADAL" clId="{3D6272D1-18E3-4FE1-A2A2-8FAD03F42BF5}" dt="2020-11-23T22:46:46.564" v="84" actId="108"/>
          <ac:spMkLst>
            <pc:docMk/>
            <pc:sldMk cId="1437030996" sldId="1692"/>
            <ac:spMk id="2" creationId="{FAA6BF28-E756-4034-9D98-4C1D3D4F68F9}"/>
          </ac:spMkLst>
        </pc:spChg>
        <pc:spChg chg="mod ord">
          <ac:chgData name="David Torres (Pontoon Solutions)" userId="716316d1-0d2a-48b6-920b-b5bd9336c8ec" providerId="ADAL" clId="{3D6272D1-18E3-4FE1-A2A2-8FAD03F42BF5}" dt="2020-11-23T22:40:30.239" v="17" actId="1076"/>
          <ac:spMkLst>
            <pc:docMk/>
            <pc:sldMk cId="1437030996" sldId="1692"/>
            <ac:spMk id="3" creationId="{6A043AF8-7726-49A9-A77D-0BD9B5882874}"/>
          </ac:spMkLst>
        </pc:spChg>
        <pc:spChg chg="mod">
          <ac:chgData name="David Torres (Pontoon Solutions)" userId="716316d1-0d2a-48b6-920b-b5bd9336c8ec" providerId="ADAL" clId="{3D6272D1-18E3-4FE1-A2A2-8FAD03F42BF5}" dt="2020-11-23T22:40:17.310" v="11" actId="207"/>
          <ac:spMkLst>
            <pc:docMk/>
            <pc:sldMk cId="1437030996" sldId="1692"/>
            <ac:spMk id="6" creationId="{F44597B5-718A-4E42-9508-4DE7BE87EFE7}"/>
          </ac:spMkLst>
        </pc:spChg>
        <pc:spChg chg="mod">
          <ac:chgData name="David Torres (Pontoon Solutions)" userId="716316d1-0d2a-48b6-920b-b5bd9336c8ec" providerId="ADAL" clId="{3D6272D1-18E3-4FE1-A2A2-8FAD03F42BF5}" dt="2020-11-23T22:40:17.310" v="11" actId="207"/>
          <ac:spMkLst>
            <pc:docMk/>
            <pc:sldMk cId="1437030996" sldId="1692"/>
            <ac:spMk id="7" creationId="{46AD0A33-89E8-4076-BA64-AE40E6C189A9}"/>
          </ac:spMkLst>
        </pc:spChg>
        <pc:spChg chg="mod">
          <ac:chgData name="David Torres (Pontoon Solutions)" userId="716316d1-0d2a-48b6-920b-b5bd9336c8ec" providerId="ADAL" clId="{3D6272D1-18E3-4FE1-A2A2-8FAD03F42BF5}" dt="2020-11-23T22:40:17.310" v="11" actId="207"/>
          <ac:spMkLst>
            <pc:docMk/>
            <pc:sldMk cId="1437030996" sldId="1692"/>
            <ac:spMk id="8" creationId="{CD5C33B8-686D-4661-B611-F2861FC335AD}"/>
          </ac:spMkLst>
        </pc:spChg>
      </pc:sldChg>
      <pc:sldChg chg="modSp mod modClrScheme chgLayout">
        <pc:chgData name="David Torres (Pontoon Solutions)" userId="716316d1-0d2a-48b6-920b-b5bd9336c8ec" providerId="ADAL" clId="{3D6272D1-18E3-4FE1-A2A2-8FAD03F42BF5}" dt="2020-11-23T22:44:18.001" v="56" actId="1076"/>
        <pc:sldMkLst>
          <pc:docMk/>
          <pc:sldMk cId="3802454632" sldId="2076136203"/>
        </pc:sldMkLst>
        <pc:spChg chg="mod ord">
          <ac:chgData name="David Torres (Pontoon Solutions)" userId="716316d1-0d2a-48b6-920b-b5bd9336c8ec" providerId="ADAL" clId="{3D6272D1-18E3-4FE1-A2A2-8FAD03F42BF5}" dt="2020-11-23T22:43:58.752" v="52" actId="700"/>
          <ac:spMkLst>
            <pc:docMk/>
            <pc:sldMk cId="3802454632" sldId="2076136203"/>
            <ac:spMk id="5" creationId="{EFDE743E-9522-4FD2-A2A5-FBE13CAB7B79}"/>
          </ac:spMkLst>
        </pc:spChg>
        <pc:spChg chg="mod ord">
          <ac:chgData name="David Torres (Pontoon Solutions)" userId="716316d1-0d2a-48b6-920b-b5bd9336c8ec" providerId="ADAL" clId="{3D6272D1-18E3-4FE1-A2A2-8FAD03F42BF5}" dt="2020-11-23T22:44:18.001" v="56" actId="1076"/>
          <ac:spMkLst>
            <pc:docMk/>
            <pc:sldMk cId="3802454632" sldId="2076136203"/>
            <ac:spMk id="6" creationId="{C6E03679-9D24-479F-BD4B-807FC49F9699}"/>
          </ac:spMkLst>
        </pc:spChg>
      </pc:sldChg>
      <pc:sldChg chg="modSp del">
        <pc:chgData name="David Torres (Pontoon Solutions)" userId="716316d1-0d2a-48b6-920b-b5bd9336c8ec" providerId="ADAL" clId="{3D6272D1-18E3-4FE1-A2A2-8FAD03F42BF5}" dt="2020-11-23T22:44:36.153" v="58" actId="47"/>
        <pc:sldMkLst>
          <pc:docMk/>
          <pc:sldMk cId="1432081571" sldId="2076136204"/>
        </pc:sldMkLst>
        <pc:spChg chg="mod">
          <ac:chgData name="David Torres (Pontoon Solutions)" userId="716316d1-0d2a-48b6-920b-b5bd9336c8ec" providerId="ADAL" clId="{3D6272D1-18E3-4FE1-A2A2-8FAD03F42BF5}" dt="2020-11-23T22:42:09.161" v="32"/>
          <ac:spMkLst>
            <pc:docMk/>
            <pc:sldMk cId="1432081571" sldId="2076136204"/>
            <ac:spMk id="2" creationId="{4BD63339-6EC8-4875-A0B8-23B00A40BEB3}"/>
          </ac:spMkLst>
        </pc:spChg>
      </pc:sldChg>
      <pc:sldChg chg="delSp modSp mod modClrScheme chgLayout">
        <pc:chgData name="David Torres (Pontoon Solutions)" userId="716316d1-0d2a-48b6-920b-b5bd9336c8ec" providerId="ADAL" clId="{3D6272D1-18E3-4FE1-A2A2-8FAD03F42BF5}" dt="2020-11-23T22:48:37.879" v="97" actId="20577"/>
        <pc:sldMkLst>
          <pc:docMk/>
          <pc:sldMk cId="2383861445" sldId="2076136205"/>
        </pc:sldMkLst>
        <pc:spChg chg="mod ord">
          <ac:chgData name="David Torres (Pontoon Solutions)" userId="716316d1-0d2a-48b6-920b-b5bd9336c8ec" providerId="ADAL" clId="{3D6272D1-18E3-4FE1-A2A2-8FAD03F42BF5}" dt="2020-11-23T22:48:37.879" v="97" actId="20577"/>
          <ac:spMkLst>
            <pc:docMk/>
            <pc:sldMk cId="2383861445" sldId="2076136205"/>
            <ac:spMk id="2" creationId="{3F4951EC-C9E9-4E2E-A098-6239817A3230}"/>
          </ac:spMkLst>
        </pc:spChg>
        <pc:spChg chg="del mod">
          <ac:chgData name="David Torres (Pontoon Solutions)" userId="716316d1-0d2a-48b6-920b-b5bd9336c8ec" providerId="ADAL" clId="{3D6272D1-18E3-4FE1-A2A2-8FAD03F42BF5}" dt="2020-11-23T22:44:28.773" v="57" actId="700"/>
          <ac:spMkLst>
            <pc:docMk/>
            <pc:sldMk cId="2383861445" sldId="2076136205"/>
            <ac:spMk id="3" creationId="{6E109EEA-15A1-466E-9BE7-A1C9F801DEA6}"/>
          </ac:spMkLst>
        </pc:spChg>
      </pc:sldChg>
      <pc:sldChg chg="del">
        <pc:chgData name="David Torres (Pontoon Solutions)" userId="716316d1-0d2a-48b6-920b-b5bd9336c8ec" providerId="ADAL" clId="{3D6272D1-18E3-4FE1-A2A2-8FAD03F42BF5}" dt="2020-11-23T22:44:36.153" v="58" actId="47"/>
        <pc:sldMkLst>
          <pc:docMk/>
          <pc:sldMk cId="62285243" sldId="2076136252"/>
        </pc:sldMkLst>
      </pc:sldChg>
      <pc:sldChg chg="del">
        <pc:chgData name="David Torres (Pontoon Solutions)" userId="716316d1-0d2a-48b6-920b-b5bd9336c8ec" providerId="ADAL" clId="{3D6272D1-18E3-4FE1-A2A2-8FAD03F42BF5}" dt="2020-11-23T22:44:36.153" v="58" actId="47"/>
        <pc:sldMkLst>
          <pc:docMk/>
          <pc:sldMk cId="1027823388" sldId="2076136254"/>
        </pc:sldMkLst>
      </pc:sldChg>
      <pc:sldChg chg="addSp delSp modSp mod modClrScheme modAnim chgLayout">
        <pc:chgData name="David Torres (Pontoon Solutions)" userId="716316d1-0d2a-48b6-920b-b5bd9336c8ec" providerId="ADAL" clId="{3D6272D1-18E3-4FE1-A2A2-8FAD03F42BF5}" dt="2020-11-23T22:46:24.987" v="81"/>
        <pc:sldMkLst>
          <pc:docMk/>
          <pc:sldMk cId="616012416" sldId="2076136259"/>
        </pc:sldMkLst>
        <pc:spChg chg="del mod ord">
          <ac:chgData name="David Torres (Pontoon Solutions)" userId="716316d1-0d2a-48b6-920b-b5bd9336c8ec" providerId="ADAL" clId="{3D6272D1-18E3-4FE1-A2A2-8FAD03F42BF5}" dt="2020-11-23T22:45:37.184" v="64" actId="478"/>
          <ac:spMkLst>
            <pc:docMk/>
            <pc:sldMk cId="616012416" sldId="2076136259"/>
            <ac:spMk id="2" creationId="{819518F0-988B-4F8A-BD16-661F7CF6DB45}"/>
          </ac:spMkLst>
        </pc:spChg>
        <pc:spChg chg="add del mod ord">
          <ac:chgData name="David Torres (Pontoon Solutions)" userId="716316d1-0d2a-48b6-920b-b5bd9336c8ec" providerId="ADAL" clId="{3D6272D1-18E3-4FE1-A2A2-8FAD03F42BF5}" dt="2020-11-23T22:39:58.274" v="7" actId="478"/>
          <ac:spMkLst>
            <pc:docMk/>
            <pc:sldMk cId="616012416" sldId="2076136259"/>
            <ac:spMk id="3" creationId="{F6990026-0C53-4DC0-B27D-FC77E88C6A3E}"/>
          </ac:spMkLst>
        </pc:spChg>
        <pc:spChg chg="mod">
          <ac:chgData name="David Torres (Pontoon Solutions)" userId="716316d1-0d2a-48b6-920b-b5bd9336c8ec" providerId="ADAL" clId="{3D6272D1-18E3-4FE1-A2A2-8FAD03F42BF5}" dt="2020-11-23T22:40:05.933" v="9" actId="1076"/>
          <ac:spMkLst>
            <pc:docMk/>
            <pc:sldMk cId="616012416" sldId="2076136259"/>
            <ac:spMk id="4" creationId="{8D4B6331-884D-4659-A249-58AAA9D5F671}"/>
          </ac:spMkLst>
        </pc:spChg>
        <pc:spChg chg="add mod ord">
          <ac:chgData name="David Torres (Pontoon Solutions)" userId="716316d1-0d2a-48b6-920b-b5bd9336c8ec" providerId="ADAL" clId="{3D6272D1-18E3-4FE1-A2A2-8FAD03F42BF5}" dt="2020-11-23T22:46:18.974" v="78" actId="1037"/>
          <ac:spMkLst>
            <pc:docMk/>
            <pc:sldMk cId="616012416" sldId="2076136259"/>
            <ac:spMk id="5" creationId="{F991207C-5DF2-4BD6-9B16-C0C465AC9A77}"/>
          </ac:spMkLst>
        </pc:spChg>
        <pc:spChg chg="add del mod ord">
          <ac:chgData name="David Torres (Pontoon Solutions)" userId="716316d1-0d2a-48b6-920b-b5bd9336c8ec" providerId="ADAL" clId="{3D6272D1-18E3-4FE1-A2A2-8FAD03F42BF5}" dt="2020-11-23T22:45:43.582" v="67" actId="478"/>
          <ac:spMkLst>
            <pc:docMk/>
            <pc:sldMk cId="616012416" sldId="2076136259"/>
            <ac:spMk id="6" creationId="{9536138A-616E-4F0A-9798-E129DE360F7C}"/>
          </ac:spMkLst>
        </pc:spChg>
        <pc:picChg chg="del">
          <ac:chgData name="David Torres (Pontoon Solutions)" userId="716316d1-0d2a-48b6-920b-b5bd9336c8ec" providerId="ADAL" clId="{3D6272D1-18E3-4FE1-A2A2-8FAD03F42BF5}" dt="2020-11-23T22:39:54.212" v="5" actId="478"/>
          <ac:picMkLst>
            <pc:docMk/>
            <pc:sldMk cId="616012416" sldId="2076136259"/>
            <ac:picMk id="7" creationId="{A35EEC33-D6B5-4471-A5D2-717CAC33D895}"/>
          </ac:picMkLst>
        </pc:picChg>
      </pc:sldChg>
      <pc:sldChg chg="addSp modSp mod modClrScheme chgLayout">
        <pc:chgData name="David Torres (Pontoon Solutions)" userId="716316d1-0d2a-48b6-920b-b5bd9336c8ec" providerId="ADAL" clId="{3D6272D1-18E3-4FE1-A2A2-8FAD03F42BF5}" dt="2020-11-23T22:46:58.956" v="86" actId="1076"/>
        <pc:sldMkLst>
          <pc:docMk/>
          <pc:sldMk cId="2044399391" sldId="2076136266"/>
        </pc:sldMkLst>
        <pc:spChg chg="mod">
          <ac:chgData name="David Torres (Pontoon Solutions)" userId="716316d1-0d2a-48b6-920b-b5bd9336c8ec" providerId="ADAL" clId="{3D6272D1-18E3-4FE1-A2A2-8FAD03F42BF5}" dt="2020-11-23T22:46:58.956" v="86" actId="1076"/>
          <ac:spMkLst>
            <pc:docMk/>
            <pc:sldMk cId="2044399391" sldId="2076136266"/>
            <ac:spMk id="9" creationId="{3594727C-1B71-4E5A-92F4-67370B42CCC9}"/>
          </ac:spMkLst>
        </pc:spChg>
        <pc:picChg chg="add mod ord">
          <ac:chgData name="David Torres (Pontoon Solutions)" userId="716316d1-0d2a-48b6-920b-b5bd9336c8ec" providerId="ADAL" clId="{3D6272D1-18E3-4FE1-A2A2-8FAD03F42BF5}" dt="2020-11-23T22:44:45.739" v="60" actId="167"/>
          <ac:picMkLst>
            <pc:docMk/>
            <pc:sldMk cId="2044399391" sldId="2076136266"/>
            <ac:picMk id="8" creationId="{58BBEB35-EE8E-4DFA-A97F-E1D576C46F2A}"/>
          </ac:picMkLst>
        </pc:picChg>
      </pc:sldChg>
      <pc:sldChg chg="addSp modSp mod modClrScheme modAnim chgLayout">
        <pc:chgData name="David Torres (Pontoon Solutions)" userId="716316d1-0d2a-48b6-920b-b5bd9336c8ec" providerId="ADAL" clId="{3D6272D1-18E3-4FE1-A2A2-8FAD03F42BF5}" dt="2020-11-23T22:52:16.061" v="149" actId="207"/>
        <pc:sldMkLst>
          <pc:docMk/>
          <pc:sldMk cId="3134178773" sldId="2076136267"/>
        </pc:sldMkLst>
        <pc:spChg chg="add mod ord">
          <ac:chgData name="David Torres (Pontoon Solutions)" userId="716316d1-0d2a-48b6-920b-b5bd9336c8ec" providerId="ADAL" clId="{3D6272D1-18E3-4FE1-A2A2-8FAD03F42BF5}" dt="2020-11-23T22:42:34.174" v="37" actId="20577"/>
          <ac:spMkLst>
            <pc:docMk/>
            <pc:sldMk cId="3134178773" sldId="2076136267"/>
            <ac:spMk id="2" creationId="{D8EF2BB7-D68E-49F0-8D8B-1686ABC32767}"/>
          </ac:spMkLst>
        </pc:spChg>
        <pc:spChg chg="mod">
          <ac:chgData name="David Torres (Pontoon Solutions)" userId="716316d1-0d2a-48b6-920b-b5bd9336c8ec" providerId="ADAL" clId="{3D6272D1-18E3-4FE1-A2A2-8FAD03F42BF5}" dt="2020-11-23T22:52:16.061" v="149" actId="207"/>
          <ac:spMkLst>
            <pc:docMk/>
            <pc:sldMk cId="3134178773" sldId="2076136267"/>
            <ac:spMk id="6" creationId="{E82B3938-170B-474B-8BB8-03ABD8E254BB}"/>
          </ac:spMkLst>
        </pc:spChg>
        <pc:spChg chg="mod">
          <ac:chgData name="David Torres (Pontoon Solutions)" userId="716316d1-0d2a-48b6-920b-b5bd9336c8ec" providerId="ADAL" clId="{3D6272D1-18E3-4FE1-A2A2-8FAD03F42BF5}" dt="2020-11-23T22:42:30.535" v="35" actId="21"/>
          <ac:spMkLst>
            <pc:docMk/>
            <pc:sldMk cId="3134178773" sldId="2076136267"/>
            <ac:spMk id="9" creationId="{3594727C-1B71-4E5A-92F4-67370B42CCC9}"/>
          </ac:spMkLst>
        </pc:spChg>
        <pc:spChg chg="mod">
          <ac:chgData name="David Torres (Pontoon Solutions)" userId="716316d1-0d2a-48b6-920b-b5bd9336c8ec" providerId="ADAL" clId="{3D6272D1-18E3-4FE1-A2A2-8FAD03F42BF5}" dt="2020-11-23T22:42:26.349" v="34" actId="207"/>
          <ac:spMkLst>
            <pc:docMk/>
            <pc:sldMk cId="3134178773" sldId="2076136267"/>
            <ac:spMk id="10" creationId="{2A5A69D4-017E-4BB0-9447-D0638E003F8C}"/>
          </ac:spMkLst>
        </pc:spChg>
      </pc:sldChg>
      <pc:sldChg chg="del">
        <pc:chgData name="David Torres (Pontoon Solutions)" userId="716316d1-0d2a-48b6-920b-b5bd9336c8ec" providerId="ADAL" clId="{3D6272D1-18E3-4FE1-A2A2-8FAD03F42BF5}" dt="2020-11-23T22:44:36.153" v="58" actId="47"/>
        <pc:sldMkLst>
          <pc:docMk/>
          <pc:sldMk cId="3412983833" sldId="2076136268"/>
        </pc:sldMkLst>
      </pc:sldChg>
      <pc:sldChg chg="add del">
        <pc:chgData name="David Torres (Pontoon Solutions)" userId="716316d1-0d2a-48b6-920b-b5bd9336c8ec" providerId="ADAL" clId="{3D6272D1-18E3-4FE1-A2A2-8FAD03F42BF5}" dt="2020-11-23T22:44:56.536" v="61" actId="47"/>
        <pc:sldMkLst>
          <pc:docMk/>
          <pc:sldMk cId="208140795" sldId="2076136269"/>
        </pc:sldMkLst>
      </pc:sldChg>
      <pc:sldChg chg="add del">
        <pc:chgData name="David Torres (Pontoon Solutions)" userId="716316d1-0d2a-48b6-920b-b5bd9336c8ec" providerId="ADAL" clId="{3D6272D1-18E3-4FE1-A2A2-8FAD03F42BF5}" dt="2020-11-23T22:39:26.714" v="1"/>
        <pc:sldMkLst>
          <pc:docMk/>
          <pc:sldMk cId="2054661165" sldId="2076136269"/>
        </pc:sldMkLst>
      </pc:sldChg>
      <pc:sldChg chg="add del">
        <pc:chgData name="David Torres (Pontoon Solutions)" userId="716316d1-0d2a-48b6-920b-b5bd9336c8ec" providerId="ADAL" clId="{3D6272D1-18E3-4FE1-A2A2-8FAD03F42BF5}" dt="2020-11-23T22:44:56.536" v="61" actId="47"/>
        <pc:sldMkLst>
          <pc:docMk/>
          <pc:sldMk cId="313014836" sldId="2076136270"/>
        </pc:sldMkLst>
      </pc:sldChg>
      <pc:sldChg chg="add del">
        <pc:chgData name="David Torres (Pontoon Solutions)" userId="716316d1-0d2a-48b6-920b-b5bd9336c8ec" providerId="ADAL" clId="{3D6272D1-18E3-4FE1-A2A2-8FAD03F42BF5}" dt="2020-11-23T22:39:26.714" v="1"/>
        <pc:sldMkLst>
          <pc:docMk/>
          <pc:sldMk cId="2201592316" sldId="2076136270"/>
        </pc:sldMkLst>
      </pc:sldChg>
      <pc:sldChg chg="add del">
        <pc:chgData name="David Torres (Pontoon Solutions)" userId="716316d1-0d2a-48b6-920b-b5bd9336c8ec" providerId="ADAL" clId="{3D6272D1-18E3-4FE1-A2A2-8FAD03F42BF5}" dt="2020-11-23T22:44:56.536" v="61" actId="47"/>
        <pc:sldMkLst>
          <pc:docMk/>
          <pc:sldMk cId="698128587" sldId="2076136271"/>
        </pc:sldMkLst>
      </pc:sldChg>
      <pc:sldChg chg="add del">
        <pc:chgData name="David Torres (Pontoon Solutions)" userId="716316d1-0d2a-48b6-920b-b5bd9336c8ec" providerId="ADAL" clId="{3D6272D1-18E3-4FE1-A2A2-8FAD03F42BF5}" dt="2020-11-23T22:44:56.536" v="61" actId="47"/>
        <pc:sldMkLst>
          <pc:docMk/>
          <pc:sldMk cId="702808197" sldId="2076136272"/>
        </pc:sldMkLst>
      </pc:sldChg>
      <pc:sldChg chg="add del">
        <pc:chgData name="David Torres (Pontoon Solutions)" userId="716316d1-0d2a-48b6-920b-b5bd9336c8ec" providerId="ADAL" clId="{3D6272D1-18E3-4FE1-A2A2-8FAD03F42BF5}" dt="2020-11-23T22:44:56.536" v="61" actId="47"/>
        <pc:sldMkLst>
          <pc:docMk/>
          <pc:sldMk cId="3885989818" sldId="2076136273"/>
        </pc:sldMkLst>
      </pc:sldChg>
      <pc:sldChg chg="add del">
        <pc:chgData name="David Torres (Pontoon Solutions)" userId="716316d1-0d2a-48b6-920b-b5bd9336c8ec" providerId="ADAL" clId="{3D6272D1-18E3-4FE1-A2A2-8FAD03F42BF5}" dt="2020-11-23T22:39:26.714" v="1"/>
        <pc:sldMkLst>
          <pc:docMk/>
          <pc:sldMk cId="2161217691" sldId="2076136274"/>
        </pc:sldMkLst>
      </pc:sldChg>
      <pc:sldChg chg="add del">
        <pc:chgData name="David Torres (Pontoon Solutions)" userId="716316d1-0d2a-48b6-920b-b5bd9336c8ec" providerId="ADAL" clId="{3D6272D1-18E3-4FE1-A2A2-8FAD03F42BF5}" dt="2020-11-23T22:47:49.641" v="90" actId="47"/>
        <pc:sldMkLst>
          <pc:docMk/>
          <pc:sldMk cId="3558323554" sldId="2076136274"/>
        </pc:sldMkLst>
      </pc:sldChg>
      <pc:sldChg chg="add del">
        <pc:chgData name="David Torres (Pontoon Solutions)" userId="716316d1-0d2a-48b6-920b-b5bd9336c8ec" providerId="ADAL" clId="{3D6272D1-18E3-4FE1-A2A2-8FAD03F42BF5}" dt="2020-11-23T22:39:26.714" v="1"/>
        <pc:sldMkLst>
          <pc:docMk/>
          <pc:sldMk cId="519412377" sldId="2076136275"/>
        </pc:sldMkLst>
      </pc:sldChg>
      <pc:sldChg chg="add">
        <pc:chgData name="David Torres (Pontoon Solutions)" userId="716316d1-0d2a-48b6-920b-b5bd9336c8ec" providerId="ADAL" clId="{3D6272D1-18E3-4FE1-A2A2-8FAD03F42BF5}" dt="2020-11-23T22:39:28.481" v="2"/>
        <pc:sldMkLst>
          <pc:docMk/>
          <pc:sldMk cId="3303194002" sldId="2076136275"/>
        </pc:sldMkLst>
      </pc:sldChg>
      <pc:sldChg chg="add">
        <pc:chgData name="David Torres (Pontoon Solutions)" userId="716316d1-0d2a-48b6-920b-b5bd9336c8ec" providerId="ADAL" clId="{3D6272D1-18E3-4FE1-A2A2-8FAD03F42BF5}" dt="2020-11-23T22:47:46.583" v="89"/>
        <pc:sldMkLst>
          <pc:docMk/>
          <pc:sldMk cId="2170774644" sldId="2076136276"/>
        </pc:sldMkLst>
      </pc:sldChg>
      <pc:sldChg chg="add">
        <pc:chgData name="David Torres (Pontoon Solutions)" userId="716316d1-0d2a-48b6-920b-b5bd9336c8ec" providerId="ADAL" clId="{3D6272D1-18E3-4FE1-A2A2-8FAD03F42BF5}" dt="2020-11-24T21:36:58.320" v="152"/>
        <pc:sldMkLst>
          <pc:docMk/>
          <pc:sldMk cId="2057555944" sldId="2076136278"/>
        </pc:sldMkLst>
      </pc:sldChg>
      <pc:sldChg chg="modSp add mod">
        <pc:chgData name="David Torres (Pontoon Solutions)" userId="716316d1-0d2a-48b6-920b-b5bd9336c8ec" providerId="ADAL" clId="{3D6272D1-18E3-4FE1-A2A2-8FAD03F42BF5}" dt="2020-11-26T01:17:11.833" v="165" actId="20577"/>
        <pc:sldMkLst>
          <pc:docMk/>
          <pc:sldMk cId="2648741953" sldId="2076136279"/>
        </pc:sldMkLst>
        <pc:spChg chg="mod">
          <ac:chgData name="David Torres (Pontoon Solutions)" userId="716316d1-0d2a-48b6-920b-b5bd9336c8ec" providerId="ADAL" clId="{3D6272D1-18E3-4FE1-A2A2-8FAD03F42BF5}" dt="2020-11-26T01:17:11.833" v="165" actId="20577"/>
          <ac:spMkLst>
            <pc:docMk/>
            <pc:sldMk cId="2648741953" sldId="2076136279"/>
            <ac:spMk id="9" creationId="{A4EA16FA-8D26-451C-9337-113E6EAE3CB9}"/>
          </ac:spMkLst>
        </pc:spChg>
      </pc:sldChg>
      <pc:sldChg chg="modSp add mod">
        <pc:chgData name="David Torres (Pontoon Solutions)" userId="716316d1-0d2a-48b6-920b-b5bd9336c8ec" providerId="ADAL" clId="{3D6272D1-18E3-4FE1-A2A2-8FAD03F42BF5}" dt="2020-11-26T01:16:29.872" v="159" actId="20577"/>
        <pc:sldMkLst>
          <pc:docMk/>
          <pc:sldMk cId="2944877281" sldId="2076136280"/>
        </pc:sldMkLst>
        <pc:spChg chg="mod">
          <ac:chgData name="David Torres (Pontoon Solutions)" userId="716316d1-0d2a-48b6-920b-b5bd9336c8ec" providerId="ADAL" clId="{3D6272D1-18E3-4FE1-A2A2-8FAD03F42BF5}" dt="2020-11-26T01:16:29.872" v="159" actId="20577"/>
          <ac:spMkLst>
            <pc:docMk/>
            <pc:sldMk cId="2944877281" sldId="2076136280"/>
            <ac:spMk id="17" creationId="{BC7B19C1-225B-4AE6-9F94-8D3BCE539746}"/>
          </ac:spMkLst>
        </pc:spChg>
      </pc:sldChg>
      <pc:sldChg chg="add">
        <pc:chgData name="David Torres (Pontoon Solutions)" userId="716316d1-0d2a-48b6-920b-b5bd9336c8ec" providerId="ADAL" clId="{3D6272D1-18E3-4FE1-A2A2-8FAD03F42BF5}" dt="2020-11-26T01:20:56.262" v="166"/>
        <pc:sldMkLst>
          <pc:docMk/>
          <pc:sldMk cId="4250241227" sldId="2076136284"/>
        </pc:sldMkLst>
      </pc:sldChg>
      <pc:sldChg chg="add del">
        <pc:chgData name="David Torres (Pontoon Solutions)" userId="716316d1-0d2a-48b6-920b-b5bd9336c8ec" providerId="ADAL" clId="{3D6272D1-18E3-4FE1-A2A2-8FAD03F42BF5}" dt="2020-11-26T01:21:08.500" v="168"/>
        <pc:sldMkLst>
          <pc:docMk/>
          <pc:sldMk cId="770839944" sldId="2076136285"/>
        </pc:sldMkLst>
      </pc:sldChg>
      <pc:sldMasterChg chg="modSldLayout">
        <pc:chgData name="David Torres (Pontoon Solutions)" userId="716316d1-0d2a-48b6-920b-b5bd9336c8ec" providerId="ADAL" clId="{3D6272D1-18E3-4FE1-A2A2-8FAD03F42BF5}" dt="2020-11-23T22:42:02.251" v="31"/>
        <pc:sldMasterMkLst>
          <pc:docMk/>
          <pc:sldMasterMk cId="359124903" sldId="2147483685"/>
        </pc:sldMasterMkLst>
        <pc:sldLayoutChg chg="delSp">
          <pc:chgData name="David Torres (Pontoon Solutions)" userId="716316d1-0d2a-48b6-920b-b5bd9336c8ec" providerId="ADAL" clId="{3D6272D1-18E3-4FE1-A2A2-8FAD03F42BF5}" dt="2020-11-23T22:42:02.251" v="31"/>
          <pc:sldLayoutMkLst>
            <pc:docMk/>
            <pc:sldMasterMk cId="359124903" sldId="2147483685"/>
            <pc:sldLayoutMk cId="3664942008" sldId="2147483793"/>
          </pc:sldLayoutMkLst>
          <pc:picChg chg="del">
            <ac:chgData name="David Torres (Pontoon Solutions)" userId="716316d1-0d2a-48b6-920b-b5bd9336c8ec" providerId="ADAL" clId="{3D6272D1-18E3-4FE1-A2A2-8FAD03F42BF5}" dt="2020-11-23T22:42:02.251" v="31"/>
            <ac:picMkLst>
              <pc:docMk/>
              <pc:sldMasterMk cId="359124903" sldId="2147483685"/>
              <pc:sldLayoutMk cId="3664942008" sldId="2147483793"/>
              <ac:picMk id="8" creationId="{2337C148-0C65-425A-8402-583085D1C941}"/>
            </ac:picMkLst>
          </pc:picChg>
        </pc:sldLayoutChg>
        <pc:sldLayoutChg chg="delSp">
          <pc:chgData name="David Torres (Pontoon Solutions)" userId="716316d1-0d2a-48b6-920b-b5bd9336c8ec" providerId="ADAL" clId="{3D6272D1-18E3-4FE1-A2A2-8FAD03F42BF5}" dt="2020-11-23T22:42:02.251" v="31"/>
          <pc:sldLayoutMkLst>
            <pc:docMk/>
            <pc:sldMasterMk cId="359124903" sldId="2147483685"/>
            <pc:sldLayoutMk cId="3493393874" sldId="2147483794"/>
          </pc:sldLayoutMkLst>
          <pc:picChg chg="del">
            <ac:chgData name="David Torres (Pontoon Solutions)" userId="716316d1-0d2a-48b6-920b-b5bd9336c8ec" providerId="ADAL" clId="{3D6272D1-18E3-4FE1-A2A2-8FAD03F42BF5}" dt="2020-11-23T22:42:02.251" v="31"/>
            <ac:picMkLst>
              <pc:docMk/>
              <pc:sldMasterMk cId="359124903" sldId="2147483685"/>
              <pc:sldLayoutMk cId="3493393874" sldId="2147483794"/>
              <ac:picMk id="8" creationId="{8EB27DC2-AE3E-44C6-A56D-E0B04F511E0C}"/>
            </ac:picMkLst>
          </pc:picChg>
          <pc:picChg chg="del">
            <ac:chgData name="David Torres (Pontoon Solutions)" userId="716316d1-0d2a-48b6-920b-b5bd9336c8ec" providerId="ADAL" clId="{3D6272D1-18E3-4FE1-A2A2-8FAD03F42BF5}" dt="2020-11-23T22:42:02.251" v="31"/>
            <ac:picMkLst>
              <pc:docMk/>
              <pc:sldMasterMk cId="359124903" sldId="2147483685"/>
              <pc:sldLayoutMk cId="3493393874" sldId="2147483794"/>
              <ac:picMk id="9" creationId="{989D3BA1-5D19-4AA7-A80D-DC2C02C09B66}"/>
            </ac:picMkLst>
          </pc:picChg>
        </pc:sldLayoutChg>
        <pc:sldLayoutChg chg="delSp">
          <pc:chgData name="David Torres (Pontoon Solutions)" userId="716316d1-0d2a-48b6-920b-b5bd9336c8ec" providerId="ADAL" clId="{3D6272D1-18E3-4FE1-A2A2-8FAD03F42BF5}" dt="2020-11-23T22:42:02.251" v="31"/>
          <pc:sldLayoutMkLst>
            <pc:docMk/>
            <pc:sldMasterMk cId="359124903" sldId="2147483685"/>
            <pc:sldLayoutMk cId="346336472" sldId="2147483795"/>
          </pc:sldLayoutMkLst>
          <pc:picChg chg="del">
            <ac:chgData name="David Torres (Pontoon Solutions)" userId="716316d1-0d2a-48b6-920b-b5bd9336c8ec" providerId="ADAL" clId="{3D6272D1-18E3-4FE1-A2A2-8FAD03F42BF5}" dt="2020-11-23T22:42:02.251" v="31"/>
            <ac:picMkLst>
              <pc:docMk/>
              <pc:sldMasterMk cId="359124903" sldId="2147483685"/>
              <pc:sldLayoutMk cId="346336472" sldId="2147483795"/>
              <ac:picMk id="6" creationId="{C4AE9328-1FD5-4483-AC3A-DC565D5E0CF8}"/>
            </ac:picMkLst>
          </pc:picChg>
        </pc:sldLayoutChg>
      </pc:sldMasterChg>
      <pc:sldMasterChg chg="delSldLayout">
        <pc:chgData name="David Torres (Pontoon Solutions)" userId="716316d1-0d2a-48b6-920b-b5bd9336c8ec" providerId="ADAL" clId="{3D6272D1-18E3-4FE1-A2A2-8FAD03F42BF5}" dt="2020-11-23T22:44:36.153" v="58" actId="47"/>
        <pc:sldMasterMkLst>
          <pc:docMk/>
          <pc:sldMasterMk cId="3042208058" sldId="2147483737"/>
        </pc:sldMasterMkLst>
        <pc:sldLayoutChg chg="del">
          <pc:chgData name="David Torres (Pontoon Solutions)" userId="716316d1-0d2a-48b6-920b-b5bd9336c8ec" providerId="ADAL" clId="{3D6272D1-18E3-4FE1-A2A2-8FAD03F42BF5}" dt="2020-11-23T22:44:36.153" v="58" actId="47"/>
          <pc:sldLayoutMkLst>
            <pc:docMk/>
            <pc:sldMasterMk cId="3042208058" sldId="2147483737"/>
            <pc:sldLayoutMk cId="1860999874" sldId="2147483796"/>
          </pc:sldLayoutMkLst>
        </pc:sldLayoutChg>
        <pc:sldLayoutChg chg="del">
          <pc:chgData name="David Torres (Pontoon Solutions)" userId="716316d1-0d2a-48b6-920b-b5bd9336c8ec" providerId="ADAL" clId="{3D6272D1-18E3-4FE1-A2A2-8FAD03F42BF5}" dt="2020-11-23T22:44:36.153" v="58" actId="47"/>
          <pc:sldLayoutMkLst>
            <pc:docMk/>
            <pc:sldMasterMk cId="3042208058" sldId="2147483737"/>
            <pc:sldLayoutMk cId="115896586" sldId="2147483800"/>
          </pc:sldLayoutMkLst>
        </pc:sldLayoutChg>
        <pc:sldLayoutChg chg="del">
          <pc:chgData name="David Torres (Pontoon Solutions)" userId="716316d1-0d2a-48b6-920b-b5bd9336c8ec" providerId="ADAL" clId="{3D6272D1-18E3-4FE1-A2A2-8FAD03F42BF5}" dt="2020-11-23T22:44:36.153" v="58" actId="47"/>
          <pc:sldLayoutMkLst>
            <pc:docMk/>
            <pc:sldMasterMk cId="3042208058" sldId="2147483737"/>
            <pc:sldLayoutMk cId="2539254843" sldId="2147483801"/>
          </pc:sldLayoutMkLst>
        </pc:sldLayoutChg>
        <pc:sldLayoutChg chg="del">
          <pc:chgData name="David Torres (Pontoon Solutions)" userId="716316d1-0d2a-48b6-920b-b5bd9336c8ec" providerId="ADAL" clId="{3D6272D1-18E3-4FE1-A2A2-8FAD03F42BF5}" dt="2020-11-23T22:44:36.153" v="58" actId="47"/>
          <pc:sldLayoutMkLst>
            <pc:docMk/>
            <pc:sldMasterMk cId="3042208058" sldId="2147483737"/>
            <pc:sldLayoutMk cId="3136075667" sldId="2147483802"/>
          </pc:sldLayoutMkLst>
        </pc:sldLayoutChg>
      </pc:sldMasterChg>
    </pc:docChg>
  </pc:docChgLst>
  <pc:docChgLst>
    <pc:chgData name="Richard Guthrie" userId="f935c7ea-ca7f-4d2c-8229-ed52a75e3520" providerId="ADAL" clId="{972BC85D-48E9-4984-BBF0-DC633275A847}"/>
    <pc:docChg chg="undo custSel addSld delSld modSld sldOrd delSection modSection">
      <pc:chgData name="Richard Guthrie" userId="f935c7ea-ca7f-4d2c-8229-ed52a75e3520" providerId="ADAL" clId="{972BC85D-48E9-4984-BBF0-DC633275A847}" dt="2018-09-26T22:38:18.430" v="1939" actId="1076"/>
      <pc:docMkLst>
        <pc:docMk/>
      </pc:docMkLst>
      <pc:sldChg chg="modSp add del ord">
        <pc:chgData name="Richard Guthrie" userId="f935c7ea-ca7f-4d2c-8229-ed52a75e3520" providerId="ADAL" clId="{972BC85D-48E9-4984-BBF0-DC633275A847}" dt="2018-09-26T22:32:22.234" v="1495"/>
        <pc:sldMkLst>
          <pc:docMk/>
          <pc:sldMk cId="699251381" sldId="265"/>
        </pc:sldMkLst>
        <pc:spChg chg="mod">
          <ac:chgData name="Richard Guthrie" userId="f935c7ea-ca7f-4d2c-8229-ed52a75e3520" providerId="ADAL" clId="{972BC85D-48E9-4984-BBF0-DC633275A847}" dt="2018-09-26T22:26:07.253" v="1488" actId="20577"/>
          <ac:spMkLst>
            <pc:docMk/>
            <pc:sldMk cId="699251381" sldId="265"/>
            <ac:spMk id="2" creationId="{7C3838A5-E796-47C7-8E74-645B35FB6807}"/>
          </ac:spMkLst>
        </pc:spChg>
        <pc:spChg chg="mod">
          <ac:chgData name="Richard Guthrie" userId="f935c7ea-ca7f-4d2c-8229-ed52a75e3520" providerId="ADAL" clId="{972BC85D-48E9-4984-BBF0-DC633275A847}" dt="2018-09-26T22:26:20.246" v="1489"/>
          <ac:spMkLst>
            <pc:docMk/>
            <pc:sldMk cId="699251381" sldId="265"/>
            <ac:spMk id="3" creationId="{C5C0EDC0-1CC3-4667-9A0C-FC3A0E3268B5}"/>
          </ac:spMkLst>
        </pc:spChg>
      </pc:sldChg>
      <pc:sldChg chg="modSp add del ord">
        <pc:chgData name="Richard Guthrie" userId="f935c7ea-ca7f-4d2c-8229-ed52a75e3520" providerId="ADAL" clId="{972BC85D-48E9-4984-BBF0-DC633275A847}" dt="2018-09-26T22:25:30.081" v="1479" actId="20577"/>
        <pc:sldMkLst>
          <pc:docMk/>
          <pc:sldMk cId="1796131334" sldId="267"/>
        </pc:sldMkLst>
        <pc:spChg chg="mod">
          <ac:chgData name="Richard Guthrie" userId="f935c7ea-ca7f-4d2c-8229-ed52a75e3520" providerId="ADAL" clId="{972BC85D-48E9-4984-BBF0-DC633275A847}" dt="2018-09-26T21:51:47.596" v="657" actId="1076"/>
          <ac:spMkLst>
            <pc:docMk/>
            <pc:sldMk cId="1796131334" sldId="267"/>
            <ac:spMk id="2" creationId="{7C3838A5-E796-47C7-8E74-645B35FB6807}"/>
          </ac:spMkLst>
        </pc:spChg>
        <pc:spChg chg="mod">
          <ac:chgData name="Richard Guthrie" userId="f935c7ea-ca7f-4d2c-8229-ed52a75e3520" providerId="ADAL" clId="{972BC85D-48E9-4984-BBF0-DC633275A847}" dt="2018-09-26T22:25:30.081" v="1479" actId="20577"/>
          <ac:spMkLst>
            <pc:docMk/>
            <pc:sldMk cId="1796131334" sldId="267"/>
            <ac:spMk id="3" creationId="{C5C0EDC0-1CC3-4667-9A0C-FC3A0E3268B5}"/>
          </ac:spMkLst>
        </pc:spChg>
      </pc:sldChg>
      <pc:sldChg chg="modSp add del ord">
        <pc:chgData name="Richard Guthrie" userId="f935c7ea-ca7f-4d2c-8229-ed52a75e3520" providerId="ADAL" clId="{972BC85D-48E9-4984-BBF0-DC633275A847}" dt="2018-09-26T22:31:43.841" v="1494" actId="20577"/>
        <pc:sldMkLst>
          <pc:docMk/>
          <pc:sldMk cId="933972052" sldId="269"/>
        </pc:sldMkLst>
        <pc:spChg chg="mod">
          <ac:chgData name="Richard Guthrie" userId="f935c7ea-ca7f-4d2c-8229-ed52a75e3520" providerId="ADAL" clId="{972BC85D-48E9-4984-BBF0-DC633275A847}" dt="2018-09-26T21:52:43.635" v="669" actId="207"/>
          <ac:spMkLst>
            <pc:docMk/>
            <pc:sldMk cId="933972052" sldId="269"/>
            <ac:spMk id="2" creationId="{7C3838A5-E796-47C7-8E74-645B35FB6807}"/>
          </ac:spMkLst>
        </pc:spChg>
        <pc:spChg chg="mod">
          <ac:chgData name="Richard Guthrie" userId="f935c7ea-ca7f-4d2c-8229-ed52a75e3520" providerId="ADAL" clId="{972BC85D-48E9-4984-BBF0-DC633275A847}" dt="2018-09-26T22:31:43.841" v="1494" actId="20577"/>
          <ac:spMkLst>
            <pc:docMk/>
            <pc:sldMk cId="933972052" sldId="269"/>
            <ac:spMk id="3" creationId="{C5C0EDC0-1CC3-4667-9A0C-FC3A0E3268B5}"/>
          </ac:spMkLst>
        </pc:spChg>
      </pc:sldChg>
      <pc:sldChg chg="modSp">
        <pc:chgData name="Richard Guthrie" userId="f935c7ea-ca7f-4d2c-8229-ed52a75e3520" providerId="ADAL" clId="{972BC85D-48E9-4984-BBF0-DC633275A847}" dt="2018-09-26T21:56:31.546" v="788" actId="403"/>
        <pc:sldMkLst>
          <pc:docMk/>
          <pc:sldMk cId="49821617" sldId="1573"/>
        </pc:sldMkLst>
        <pc:spChg chg="mod">
          <ac:chgData name="Richard Guthrie" userId="f935c7ea-ca7f-4d2c-8229-ed52a75e3520" providerId="ADAL" clId="{972BC85D-48E9-4984-BBF0-DC633275A847}" dt="2018-09-26T21:56:31.546" v="788" actId="403"/>
          <ac:spMkLst>
            <pc:docMk/>
            <pc:sldMk cId="49821617" sldId="1573"/>
            <ac:spMk id="8" creationId="{1DB438D0-7CE4-4A64-BD6E-25DD3D3027B6}"/>
          </ac:spMkLst>
        </pc:spChg>
      </pc:sldChg>
      <pc:sldChg chg="addSp delSp modSp">
        <pc:chgData name="Richard Guthrie" userId="f935c7ea-ca7f-4d2c-8229-ed52a75e3520" providerId="ADAL" clId="{972BC85D-48E9-4984-BBF0-DC633275A847}" dt="2018-09-26T22:12:22.727" v="1162" actId="403"/>
        <pc:sldMkLst>
          <pc:docMk/>
          <pc:sldMk cId="1459471554" sldId="1574"/>
        </pc:sldMkLst>
        <pc:spChg chg="mod">
          <ac:chgData name="Richard Guthrie" userId="f935c7ea-ca7f-4d2c-8229-ed52a75e3520" providerId="ADAL" clId="{972BC85D-48E9-4984-BBF0-DC633275A847}" dt="2018-09-26T22:12:22.727" v="1162" actId="403"/>
          <ac:spMkLst>
            <pc:docMk/>
            <pc:sldMk cId="1459471554" sldId="1574"/>
            <ac:spMk id="2" creationId="{FAA6BF28-E756-4034-9D98-4C1D3D4F68F9}"/>
          </ac:spMkLst>
        </pc:spChg>
        <pc:spChg chg="mod">
          <ac:chgData name="Richard Guthrie" userId="f935c7ea-ca7f-4d2c-8229-ed52a75e3520" providerId="ADAL" clId="{972BC85D-48E9-4984-BBF0-DC633275A847}" dt="2018-09-26T22:08:43.359" v="1136" actId="20577"/>
          <ac:spMkLst>
            <pc:docMk/>
            <pc:sldMk cId="1459471554" sldId="1574"/>
            <ac:spMk id="3" creationId="{A533D2E1-4325-4915-96EC-BE607D3E856E}"/>
          </ac:spMkLst>
        </pc:spChg>
        <pc:spChg chg="add mod">
          <ac:chgData name="Richard Guthrie" userId="f935c7ea-ca7f-4d2c-8229-ed52a75e3520" providerId="ADAL" clId="{972BC85D-48E9-4984-BBF0-DC633275A847}" dt="2018-09-26T22:10:26.251" v="1157" actId="404"/>
          <ac:spMkLst>
            <pc:docMk/>
            <pc:sldMk cId="1459471554" sldId="1574"/>
            <ac:spMk id="6" creationId="{163F4D96-589C-4DB1-BDB3-DD94914B419A}"/>
          </ac:spMkLst>
        </pc:spChg>
        <pc:picChg chg="add mod">
          <ac:chgData name="Richard Guthrie" userId="f935c7ea-ca7f-4d2c-8229-ed52a75e3520" providerId="ADAL" clId="{972BC85D-48E9-4984-BBF0-DC633275A847}" dt="2018-09-26T22:03:40.746" v="858" actId="1076"/>
          <ac:picMkLst>
            <pc:docMk/>
            <pc:sldMk cId="1459471554" sldId="1574"/>
            <ac:picMk id="5" creationId="{ABC7E971-C922-47F1-AD34-9EB36AD833B0}"/>
          </ac:picMkLst>
        </pc:picChg>
        <pc:picChg chg="del">
          <ac:chgData name="Richard Guthrie" userId="f935c7ea-ca7f-4d2c-8229-ed52a75e3520" providerId="ADAL" clId="{972BC85D-48E9-4984-BBF0-DC633275A847}" dt="2018-09-26T22:00:20.990" v="855" actId="478"/>
          <ac:picMkLst>
            <pc:docMk/>
            <pc:sldMk cId="1459471554" sldId="1574"/>
            <ac:picMk id="1026" creationId="{B2699322-1D32-4B1A-A430-6194F6D2CAB9}"/>
          </ac:picMkLst>
        </pc:picChg>
      </pc:sldChg>
      <pc:sldChg chg="modSp">
        <pc:chgData name="Richard Guthrie" userId="f935c7ea-ca7f-4d2c-8229-ed52a75e3520" providerId="ADAL" clId="{972BC85D-48E9-4984-BBF0-DC633275A847}" dt="2018-09-26T21:52:22.963" v="662" actId="403"/>
        <pc:sldMkLst>
          <pc:docMk/>
          <pc:sldMk cId="1172689063" sldId="1633"/>
        </pc:sldMkLst>
        <pc:spChg chg="mod">
          <ac:chgData name="Richard Guthrie" userId="f935c7ea-ca7f-4d2c-8229-ed52a75e3520" providerId="ADAL" clId="{972BC85D-48E9-4984-BBF0-DC633275A847}" dt="2018-09-26T21:52:22.963" v="662" actId="403"/>
          <ac:spMkLst>
            <pc:docMk/>
            <pc:sldMk cId="1172689063" sldId="1633"/>
            <ac:spMk id="2" creationId="{FAA6BF28-E756-4034-9D98-4C1D3D4F68F9}"/>
          </ac:spMkLst>
        </pc:spChg>
        <pc:spChg chg="mod">
          <ac:chgData name="Richard Guthrie" userId="f935c7ea-ca7f-4d2c-8229-ed52a75e3520" providerId="ADAL" clId="{972BC85D-48E9-4984-BBF0-DC633275A847}" dt="2018-09-26T21:10:20.230" v="14" actId="20577"/>
          <ac:spMkLst>
            <pc:docMk/>
            <pc:sldMk cId="1172689063" sldId="1633"/>
            <ac:spMk id="3" creationId="{A533D2E1-4325-4915-96EC-BE607D3E856E}"/>
          </ac:spMkLst>
        </pc:spChg>
      </pc:sldChg>
      <pc:sldChg chg="modSp ord">
        <pc:chgData name="Richard Guthrie" userId="f935c7ea-ca7f-4d2c-8229-ed52a75e3520" providerId="ADAL" clId="{972BC85D-48E9-4984-BBF0-DC633275A847}" dt="2018-09-26T22:16:04.118" v="1275"/>
        <pc:sldMkLst>
          <pc:docMk/>
          <pc:sldMk cId="4043193664" sldId="1671"/>
        </pc:sldMkLst>
        <pc:spChg chg="mod">
          <ac:chgData name="Richard Guthrie" userId="f935c7ea-ca7f-4d2c-8229-ed52a75e3520" providerId="ADAL" clId="{972BC85D-48E9-4984-BBF0-DC633275A847}" dt="2018-09-26T22:12:12.838" v="1161" actId="403"/>
          <ac:spMkLst>
            <pc:docMk/>
            <pc:sldMk cId="4043193664" sldId="1671"/>
            <ac:spMk id="4" creationId="{D2265E69-A2EF-43C2-A2AB-DD62FBB0D1F0}"/>
          </ac:spMkLst>
        </pc:spChg>
        <pc:picChg chg="mod">
          <ac:chgData name="Richard Guthrie" userId="f935c7ea-ca7f-4d2c-8229-ed52a75e3520" providerId="ADAL" clId="{972BC85D-48E9-4984-BBF0-DC633275A847}" dt="2018-09-26T22:12:03.473" v="1160" actId="14100"/>
          <ac:picMkLst>
            <pc:docMk/>
            <pc:sldMk cId="4043193664" sldId="1671"/>
            <ac:picMk id="5" creationId="{A5036E01-F54B-451D-9AC8-6072F0825F51}"/>
          </ac:picMkLst>
        </pc:picChg>
      </pc:sldChg>
      <pc:sldChg chg="delSp modSp ord">
        <pc:chgData name="Richard Guthrie" userId="f935c7ea-ca7f-4d2c-8229-ed52a75e3520" providerId="ADAL" clId="{972BC85D-48E9-4984-BBF0-DC633275A847}" dt="2018-09-26T22:16:22.450" v="1276"/>
        <pc:sldMkLst>
          <pc:docMk/>
          <pc:sldMk cId="133474502" sldId="1691"/>
        </pc:sldMkLst>
        <pc:spChg chg="mod">
          <ac:chgData name="Richard Guthrie" userId="f935c7ea-ca7f-4d2c-8229-ed52a75e3520" providerId="ADAL" clId="{972BC85D-48E9-4984-BBF0-DC633275A847}" dt="2018-09-26T21:52:17.570" v="661" actId="403"/>
          <ac:spMkLst>
            <pc:docMk/>
            <pc:sldMk cId="133474502" sldId="1691"/>
            <ac:spMk id="2" creationId="{FAA6BF28-E756-4034-9D98-4C1D3D4F68F9}"/>
          </ac:spMkLst>
        </pc:spChg>
        <pc:spChg chg="mod">
          <ac:chgData name="Richard Guthrie" userId="f935c7ea-ca7f-4d2c-8229-ed52a75e3520" providerId="ADAL" clId="{972BC85D-48E9-4984-BBF0-DC633275A847}" dt="2018-09-26T22:13:18.924" v="1195" actId="20577"/>
          <ac:spMkLst>
            <pc:docMk/>
            <pc:sldMk cId="133474502" sldId="1691"/>
            <ac:spMk id="3" creationId="{A533D2E1-4325-4915-96EC-BE607D3E856E}"/>
          </ac:spMkLst>
        </pc:spChg>
        <pc:picChg chg="del mod">
          <ac:chgData name="Richard Guthrie" userId="f935c7ea-ca7f-4d2c-8229-ed52a75e3520" providerId="ADAL" clId="{972BC85D-48E9-4984-BBF0-DC633275A847}" dt="2018-09-26T21:11:51.809" v="33" actId="478"/>
          <ac:picMkLst>
            <pc:docMk/>
            <pc:sldMk cId="133474502" sldId="1691"/>
            <ac:picMk id="6" creationId="{30FE1434-347E-485B-B3A0-C90FF22A570C}"/>
          </ac:picMkLst>
        </pc:picChg>
        <pc:picChg chg="del">
          <ac:chgData name="Richard Guthrie" userId="f935c7ea-ca7f-4d2c-8229-ed52a75e3520" providerId="ADAL" clId="{972BC85D-48E9-4984-BBF0-DC633275A847}" dt="2018-09-26T21:11:50.839" v="31" actId="478"/>
          <ac:picMkLst>
            <pc:docMk/>
            <pc:sldMk cId="133474502" sldId="1691"/>
            <ac:picMk id="2050" creationId="{CA9D11DF-B309-40D5-9207-5E060BADBB0E}"/>
          </ac:picMkLst>
        </pc:picChg>
      </pc:sldChg>
      <pc:sldChg chg="addSp delSp modSp add ord">
        <pc:chgData name="Richard Guthrie" userId="f935c7ea-ca7f-4d2c-8229-ed52a75e3520" providerId="ADAL" clId="{972BC85D-48E9-4984-BBF0-DC633275A847}" dt="2018-09-26T22:16:25.245" v="1277"/>
        <pc:sldMkLst>
          <pc:docMk/>
          <pc:sldMk cId="1437030996" sldId="1692"/>
        </pc:sldMkLst>
        <pc:spChg chg="mod">
          <ac:chgData name="Richard Guthrie" userId="f935c7ea-ca7f-4d2c-8229-ed52a75e3520" providerId="ADAL" clId="{972BC85D-48E9-4984-BBF0-DC633275A847}" dt="2018-09-26T22:15:04.556" v="1272" actId="20577"/>
          <ac:spMkLst>
            <pc:docMk/>
            <pc:sldMk cId="1437030996" sldId="1692"/>
            <ac:spMk id="2" creationId="{FAA6BF28-E756-4034-9D98-4C1D3D4F68F9}"/>
          </ac:spMkLst>
        </pc:spChg>
        <pc:spChg chg="del">
          <ac:chgData name="Richard Guthrie" userId="f935c7ea-ca7f-4d2c-8229-ed52a75e3520" providerId="ADAL" clId="{972BC85D-48E9-4984-BBF0-DC633275A847}" dt="2018-09-26T21:16:21.235" v="401" actId="478"/>
          <ac:spMkLst>
            <pc:docMk/>
            <pc:sldMk cId="1437030996" sldId="1692"/>
            <ac:spMk id="3" creationId="{A533D2E1-4325-4915-96EC-BE607D3E856E}"/>
          </ac:spMkLst>
        </pc:spChg>
        <pc:spChg chg="add mod">
          <ac:chgData name="Richard Guthrie" userId="f935c7ea-ca7f-4d2c-8229-ed52a75e3520" providerId="ADAL" clId="{972BC85D-48E9-4984-BBF0-DC633275A847}" dt="2018-09-26T21:18:01.521" v="415" actId="208"/>
          <ac:spMkLst>
            <pc:docMk/>
            <pc:sldMk cId="1437030996" sldId="1692"/>
            <ac:spMk id="4" creationId="{31E3F6D8-1D5D-45C3-8F73-9D600D6E6CD3}"/>
          </ac:spMkLst>
        </pc:spChg>
        <pc:spChg chg="add mod">
          <ac:chgData name="Richard Guthrie" userId="f935c7ea-ca7f-4d2c-8229-ed52a75e3520" providerId="ADAL" clId="{972BC85D-48E9-4984-BBF0-DC633275A847}" dt="2018-09-26T22:14:46.687" v="1249" actId="20577"/>
          <ac:spMkLst>
            <pc:docMk/>
            <pc:sldMk cId="1437030996" sldId="1692"/>
            <ac:spMk id="6" creationId="{F44597B5-718A-4E42-9508-4DE7BE87EFE7}"/>
          </ac:spMkLst>
        </pc:spChg>
        <pc:spChg chg="add">
          <ac:chgData name="Richard Guthrie" userId="f935c7ea-ca7f-4d2c-8229-ed52a75e3520" providerId="ADAL" clId="{972BC85D-48E9-4984-BBF0-DC633275A847}" dt="2018-09-26T21:18:18.272" v="417"/>
          <ac:spMkLst>
            <pc:docMk/>
            <pc:sldMk cId="1437030996" sldId="1692"/>
            <ac:spMk id="7" creationId="{46AD0A33-89E8-4076-BA64-AE40E6C189A9}"/>
          </ac:spMkLst>
        </pc:spChg>
        <pc:spChg chg="add mod">
          <ac:chgData name="Richard Guthrie" userId="f935c7ea-ca7f-4d2c-8229-ed52a75e3520" providerId="ADAL" clId="{972BC85D-48E9-4984-BBF0-DC633275A847}" dt="2018-09-26T22:14:56.871" v="1257" actId="20577"/>
          <ac:spMkLst>
            <pc:docMk/>
            <pc:sldMk cId="1437030996" sldId="1692"/>
            <ac:spMk id="8" creationId="{CD5C33B8-686D-4661-B611-F2861FC335AD}"/>
          </ac:spMkLst>
        </pc:spChg>
        <pc:spChg chg="add mod">
          <ac:chgData name="Richard Guthrie" userId="f935c7ea-ca7f-4d2c-8229-ed52a75e3520" providerId="ADAL" clId="{972BC85D-48E9-4984-BBF0-DC633275A847}" dt="2018-09-26T22:14:22.082" v="1226" actId="1076"/>
          <ac:spMkLst>
            <pc:docMk/>
            <pc:sldMk cId="1437030996" sldId="1692"/>
            <ac:spMk id="9" creationId="{E171E7D3-99EB-4C56-A489-A5A76724976F}"/>
          </ac:spMkLst>
        </pc:spChg>
        <pc:cxnChg chg="add mod">
          <ac:chgData name="Richard Guthrie" userId="f935c7ea-ca7f-4d2c-8229-ed52a75e3520" providerId="ADAL" clId="{972BC85D-48E9-4984-BBF0-DC633275A847}" dt="2018-09-26T22:13:42.736" v="1196" actId="1076"/>
          <ac:cxnSpMkLst>
            <pc:docMk/>
            <pc:sldMk cId="1437030996" sldId="1692"/>
            <ac:cxnSpMk id="5" creationId="{8A43CE51-FCBD-4BA2-9F9E-C02FBC47D8C4}"/>
          </ac:cxnSpMkLst>
        </pc:cxnChg>
      </pc:sldChg>
      <pc:sldChg chg="addSp delSp modSp add ord">
        <pc:chgData name="Richard Guthrie" userId="f935c7ea-ca7f-4d2c-8229-ed52a75e3520" providerId="ADAL" clId="{972BC85D-48E9-4984-BBF0-DC633275A847}" dt="2018-09-26T22:15:50.574" v="1274"/>
        <pc:sldMkLst>
          <pc:docMk/>
          <pc:sldMk cId="33257655" sldId="1693"/>
        </pc:sldMkLst>
        <pc:spChg chg="mod">
          <ac:chgData name="Richard Guthrie" userId="f935c7ea-ca7f-4d2c-8229-ed52a75e3520" providerId="ADAL" clId="{972BC85D-48E9-4984-BBF0-DC633275A847}" dt="2018-09-26T21:19:06.578" v="431" actId="20577"/>
          <ac:spMkLst>
            <pc:docMk/>
            <pc:sldMk cId="33257655" sldId="1693"/>
            <ac:spMk id="2" creationId="{FAA6BF28-E756-4034-9D98-4C1D3D4F68F9}"/>
          </ac:spMkLst>
        </pc:spChg>
        <pc:spChg chg="del">
          <ac:chgData name="Richard Guthrie" userId="f935c7ea-ca7f-4d2c-8229-ed52a75e3520" providerId="ADAL" clId="{972BC85D-48E9-4984-BBF0-DC633275A847}" dt="2018-09-26T21:19:01.447" v="420" actId="478"/>
          <ac:spMkLst>
            <pc:docMk/>
            <pc:sldMk cId="33257655" sldId="1693"/>
            <ac:spMk id="3" creationId="{A533D2E1-4325-4915-96EC-BE607D3E856E}"/>
          </ac:spMkLst>
        </pc:spChg>
        <pc:spChg chg="add mod">
          <ac:chgData name="Richard Guthrie" userId="f935c7ea-ca7f-4d2c-8229-ed52a75e3520" providerId="ADAL" clId="{972BC85D-48E9-4984-BBF0-DC633275A847}" dt="2018-09-26T21:20:10.939" v="446" actId="1076"/>
          <ac:spMkLst>
            <pc:docMk/>
            <pc:sldMk cId="33257655" sldId="1693"/>
            <ac:spMk id="4" creationId="{314F8757-93ED-40CA-BA81-A1EAFDB35268}"/>
          </ac:spMkLst>
        </pc:spChg>
        <pc:spChg chg="add mod">
          <ac:chgData name="Richard Guthrie" userId="f935c7ea-ca7f-4d2c-8229-ed52a75e3520" providerId="ADAL" clId="{972BC85D-48E9-4984-BBF0-DC633275A847}" dt="2018-09-26T21:20:10.939" v="446" actId="1076"/>
          <ac:spMkLst>
            <pc:docMk/>
            <pc:sldMk cId="33257655" sldId="1693"/>
            <ac:spMk id="5" creationId="{AE2F15C5-458D-4221-95E6-40572CEEA1CD}"/>
          </ac:spMkLst>
        </pc:spChg>
        <pc:spChg chg="add mod">
          <ac:chgData name="Richard Guthrie" userId="f935c7ea-ca7f-4d2c-8229-ed52a75e3520" providerId="ADAL" clId="{972BC85D-48E9-4984-BBF0-DC633275A847}" dt="2018-09-26T21:20:10.939" v="446" actId="1076"/>
          <ac:spMkLst>
            <pc:docMk/>
            <pc:sldMk cId="33257655" sldId="1693"/>
            <ac:spMk id="6" creationId="{CE938DCD-6608-49B8-96D7-489924CBFE08}"/>
          </ac:spMkLst>
        </pc:spChg>
        <pc:spChg chg="add mod">
          <ac:chgData name="Richard Guthrie" userId="f935c7ea-ca7f-4d2c-8229-ed52a75e3520" providerId="ADAL" clId="{972BC85D-48E9-4984-BBF0-DC633275A847}" dt="2018-09-26T21:21:45.363" v="573" actId="1076"/>
          <ac:spMkLst>
            <pc:docMk/>
            <pc:sldMk cId="33257655" sldId="1693"/>
            <ac:spMk id="7" creationId="{9D5798CF-9C0B-4995-8390-FEFBD83B78B2}"/>
          </ac:spMkLst>
        </pc:spChg>
        <pc:spChg chg="add mod">
          <ac:chgData name="Richard Guthrie" userId="f935c7ea-ca7f-4d2c-8229-ed52a75e3520" providerId="ADAL" clId="{972BC85D-48E9-4984-BBF0-DC633275A847}" dt="2018-09-26T21:21:59.484" v="586" actId="5793"/>
          <ac:spMkLst>
            <pc:docMk/>
            <pc:sldMk cId="33257655" sldId="1693"/>
            <ac:spMk id="8" creationId="{09A8A428-E067-4F33-B8D5-41D167D6DDC6}"/>
          </ac:spMkLst>
        </pc:spChg>
        <pc:spChg chg="add mod">
          <ac:chgData name="Richard Guthrie" userId="f935c7ea-ca7f-4d2c-8229-ed52a75e3520" providerId="ADAL" clId="{972BC85D-48E9-4984-BBF0-DC633275A847}" dt="2018-09-26T21:22:17.446" v="590" actId="20577"/>
          <ac:spMkLst>
            <pc:docMk/>
            <pc:sldMk cId="33257655" sldId="1693"/>
            <ac:spMk id="9" creationId="{0E1965F3-CD77-4994-8B62-437736BF7339}"/>
          </ac:spMkLst>
        </pc:spChg>
      </pc:sldChg>
      <pc:sldChg chg="addSp delSp modSp add ord">
        <pc:chgData name="Richard Guthrie" userId="f935c7ea-ca7f-4d2c-8229-ed52a75e3520" providerId="ADAL" clId="{972BC85D-48E9-4984-BBF0-DC633275A847}" dt="2018-09-26T22:24:16.146" v="1447" actId="207"/>
        <pc:sldMkLst>
          <pc:docMk/>
          <pc:sldMk cId="2266049246" sldId="1695"/>
        </pc:sldMkLst>
        <pc:spChg chg="add del mod">
          <ac:chgData name="Richard Guthrie" userId="f935c7ea-ca7f-4d2c-8229-ed52a75e3520" providerId="ADAL" clId="{972BC85D-48E9-4984-BBF0-DC633275A847}" dt="2018-09-26T22:19:54.260" v="1427" actId="404"/>
          <ac:spMkLst>
            <pc:docMk/>
            <pc:sldMk cId="2266049246" sldId="1695"/>
            <ac:spMk id="2" creationId="{A4DEF250-10FF-4530-8750-7BBBC7BEABBD}"/>
          </ac:spMkLst>
        </pc:spChg>
        <pc:spChg chg="add del mod ord">
          <ac:chgData name="Richard Guthrie" userId="f935c7ea-ca7f-4d2c-8229-ed52a75e3520" providerId="ADAL" clId="{972BC85D-48E9-4984-BBF0-DC633275A847}" dt="2018-09-26T22:23:47.596" v="1443" actId="478"/>
          <ac:spMkLst>
            <pc:docMk/>
            <pc:sldMk cId="2266049246" sldId="1695"/>
            <ac:spMk id="4" creationId="{44634AE8-FDC3-0642-BEC4-7EBACEAB794D}"/>
          </ac:spMkLst>
        </pc:spChg>
        <pc:spChg chg="add del mod">
          <ac:chgData name="Richard Guthrie" userId="f935c7ea-ca7f-4d2c-8229-ed52a75e3520" providerId="ADAL" clId="{972BC85D-48E9-4984-BBF0-DC633275A847}" dt="2018-09-26T21:24:30.116" v="607" actId="478"/>
          <ac:spMkLst>
            <pc:docMk/>
            <pc:sldMk cId="2266049246" sldId="1695"/>
            <ac:spMk id="5" creationId="{00507D9C-213C-4ED8-B7FC-874C3CA9B1A9}"/>
          </ac:spMkLst>
        </pc:spChg>
        <pc:spChg chg="add">
          <ac:chgData name="Richard Guthrie" userId="f935c7ea-ca7f-4d2c-8229-ed52a75e3520" providerId="ADAL" clId="{972BC85D-48E9-4984-BBF0-DC633275A847}" dt="2018-09-26T22:20:38.200" v="1430"/>
          <ac:spMkLst>
            <pc:docMk/>
            <pc:sldMk cId="2266049246" sldId="1695"/>
            <ac:spMk id="6" creationId="{7F70D7F1-874B-4343-9157-26847385FACB}"/>
          </ac:spMkLst>
        </pc:spChg>
        <pc:spChg chg="add del">
          <ac:chgData name="Richard Guthrie" userId="f935c7ea-ca7f-4d2c-8229-ed52a75e3520" providerId="ADAL" clId="{972BC85D-48E9-4984-BBF0-DC633275A847}" dt="2018-09-26T22:21:09.636" v="1433"/>
          <ac:spMkLst>
            <pc:docMk/>
            <pc:sldMk cId="2266049246" sldId="1695"/>
            <ac:spMk id="7" creationId="{3CB7F0C3-DFD2-4F8C-A0EF-D4E60C1FCA58}"/>
          </ac:spMkLst>
        </pc:spChg>
        <pc:spChg chg="add ord">
          <ac:chgData name="Richard Guthrie" userId="f935c7ea-ca7f-4d2c-8229-ed52a75e3520" providerId="ADAL" clId="{972BC85D-48E9-4984-BBF0-DC633275A847}" dt="2018-09-26T22:21:17.168" v="1435" actId="166"/>
          <ac:spMkLst>
            <pc:docMk/>
            <pc:sldMk cId="2266049246" sldId="1695"/>
            <ac:spMk id="8" creationId="{B410479C-5E55-48DA-8351-C33CE65E5FFB}"/>
          </ac:spMkLst>
        </pc:spChg>
        <pc:spChg chg="add del">
          <ac:chgData name="Richard Guthrie" userId="f935c7ea-ca7f-4d2c-8229-ed52a75e3520" providerId="ADAL" clId="{972BC85D-48E9-4984-BBF0-DC633275A847}" dt="2018-09-26T22:22:52.385" v="1438" actId="478"/>
          <ac:spMkLst>
            <pc:docMk/>
            <pc:sldMk cId="2266049246" sldId="1695"/>
            <ac:spMk id="9" creationId="{2D03DD0D-C849-4EA3-9CA5-92B17C03590B}"/>
          </ac:spMkLst>
        </pc:spChg>
        <pc:spChg chg="add del mod">
          <ac:chgData name="Richard Guthrie" userId="f935c7ea-ca7f-4d2c-8229-ed52a75e3520" providerId="ADAL" clId="{972BC85D-48E9-4984-BBF0-DC633275A847}" dt="2018-09-26T22:24:16.146" v="1447" actId="207"/>
          <ac:spMkLst>
            <pc:docMk/>
            <pc:sldMk cId="2266049246" sldId="1695"/>
            <ac:spMk id="12" creationId="{872A68A3-06D6-4252-B7E3-C994A8013A2F}"/>
          </ac:spMkLst>
        </pc:spChg>
        <pc:picChg chg="mod">
          <ac:chgData name="Richard Guthrie" userId="f935c7ea-ca7f-4d2c-8229-ed52a75e3520" providerId="ADAL" clId="{972BC85D-48E9-4984-BBF0-DC633275A847}" dt="2018-09-26T22:23:54.253" v="1446" actId="1076"/>
          <ac:picMkLst>
            <pc:docMk/>
            <pc:sldMk cId="2266049246" sldId="1695"/>
            <ac:picMk id="11" creationId="{4245EA00-BCC5-E846-ADA6-5BA0BEB2B5C4}"/>
          </ac:picMkLst>
        </pc:picChg>
      </pc:sldChg>
      <pc:sldChg chg="addSp modSp add">
        <pc:chgData name="Richard Guthrie" userId="f935c7ea-ca7f-4d2c-8229-ed52a75e3520" providerId="ADAL" clId="{972BC85D-48E9-4984-BBF0-DC633275A847}" dt="2018-09-26T22:33:15.385" v="1528" actId="122"/>
        <pc:sldMkLst>
          <pc:docMk/>
          <pc:sldMk cId="1944362868" sldId="1696"/>
        </pc:sldMkLst>
        <pc:spChg chg="add mod">
          <ac:chgData name="Richard Guthrie" userId="f935c7ea-ca7f-4d2c-8229-ed52a75e3520" providerId="ADAL" clId="{972BC85D-48E9-4984-BBF0-DC633275A847}" dt="2018-09-26T22:33:15.385" v="1528" actId="122"/>
          <ac:spMkLst>
            <pc:docMk/>
            <pc:sldMk cId="1944362868" sldId="1696"/>
            <ac:spMk id="2" creationId="{1C97E3EE-493F-49A4-A857-34E6D0722DC8}"/>
          </ac:spMkLst>
        </pc:spChg>
      </pc:sldChg>
      <pc:sldChg chg="modSp add">
        <pc:chgData name="Richard Guthrie" userId="f935c7ea-ca7f-4d2c-8229-ed52a75e3520" providerId="ADAL" clId="{972BC85D-48E9-4984-BBF0-DC633275A847}" dt="2018-09-26T22:28:57.681" v="1492" actId="20577"/>
        <pc:sldMkLst>
          <pc:docMk/>
          <pc:sldMk cId="1708594428" sldId="1699"/>
        </pc:sldMkLst>
        <pc:spChg chg="mod">
          <ac:chgData name="Richard Guthrie" userId="f935c7ea-ca7f-4d2c-8229-ed52a75e3520" providerId="ADAL" clId="{972BC85D-48E9-4984-BBF0-DC633275A847}" dt="2018-09-26T22:28:57.681" v="1492" actId="20577"/>
          <ac:spMkLst>
            <pc:docMk/>
            <pc:sldMk cId="1708594428" sldId="1699"/>
            <ac:spMk id="3" creationId="{C5C0EDC0-1CC3-4667-9A0C-FC3A0E3268B5}"/>
          </ac:spMkLst>
        </pc:spChg>
      </pc:sldChg>
      <pc:sldMasterChg chg="delSldLayout">
        <pc:chgData name="Richard Guthrie" userId="f935c7ea-ca7f-4d2c-8229-ed52a75e3520" providerId="ADAL" clId="{972BC85D-48E9-4984-BBF0-DC633275A847}" dt="2018-09-26T21:24:10.152" v="601" actId="2696"/>
        <pc:sldMasterMkLst>
          <pc:docMk/>
          <pc:sldMasterMk cId="1396775576" sldId="2147483664"/>
        </pc:sldMasterMkLst>
      </pc:sldMasterChg>
    </pc:docChg>
  </pc:docChgLst>
  <pc:docChgLst>
    <pc:chgData name="David" userId="7b1d36bd-0379-4654-b4a5-54cedbe63fdd" providerId="ADAL" clId="{335B5660-2344-404B-A620-9EAB08306132}"/>
    <pc:docChg chg="custSel addSld delSld modSld modMainMaster modSection modHandout">
      <pc:chgData name="David" userId="7b1d36bd-0379-4654-b4a5-54cedbe63fdd" providerId="ADAL" clId="{335B5660-2344-404B-A620-9EAB08306132}" dt="2020-07-23T22:02:26.010" v="104" actId="47"/>
      <pc:docMkLst>
        <pc:docMk/>
      </pc:docMkLst>
      <pc:sldChg chg="addSp delSp modSp add mod">
        <pc:chgData name="David" userId="7b1d36bd-0379-4654-b4a5-54cedbe63fdd" providerId="ADAL" clId="{335B5660-2344-404B-A620-9EAB08306132}" dt="2020-07-23T21:55:57.305" v="71" actId="1076"/>
        <pc:sldMkLst>
          <pc:docMk/>
          <pc:sldMk cId="1608455075" sldId="278"/>
        </pc:sldMkLst>
        <pc:spChg chg="mod">
          <ac:chgData name="David" userId="7b1d36bd-0379-4654-b4a5-54cedbe63fdd" providerId="ADAL" clId="{335B5660-2344-404B-A620-9EAB08306132}" dt="2020-07-23T21:55:57.305" v="71" actId="1076"/>
          <ac:spMkLst>
            <pc:docMk/>
            <pc:sldMk cId="1608455075" sldId="278"/>
            <ac:spMk id="2" creationId="{92B72DA6-FAE1-4187-B7E6-19A60F615F68}"/>
          </ac:spMkLst>
        </pc:spChg>
        <pc:spChg chg="del mod">
          <ac:chgData name="David" userId="7b1d36bd-0379-4654-b4a5-54cedbe63fdd" providerId="ADAL" clId="{335B5660-2344-404B-A620-9EAB08306132}" dt="2020-07-23T21:52:02.628" v="40" actId="478"/>
          <ac:spMkLst>
            <pc:docMk/>
            <pc:sldMk cId="1608455075" sldId="278"/>
            <ac:spMk id="5" creationId="{58D3F037-6FF2-4391-BA52-01048C038855}"/>
          </ac:spMkLst>
        </pc:spChg>
        <pc:picChg chg="add del mod">
          <ac:chgData name="David" userId="7b1d36bd-0379-4654-b4a5-54cedbe63fdd" providerId="ADAL" clId="{335B5660-2344-404B-A620-9EAB08306132}" dt="2020-07-23T21:53:06.296" v="48" actId="478"/>
          <ac:picMkLst>
            <pc:docMk/>
            <pc:sldMk cId="1608455075" sldId="278"/>
            <ac:picMk id="4" creationId="{30AD3766-C20E-4B60-BC8E-5582471D53A8}"/>
          </ac:picMkLst>
        </pc:picChg>
        <pc:picChg chg="add mod">
          <ac:chgData name="David" userId="7b1d36bd-0379-4654-b4a5-54cedbe63fdd" providerId="ADAL" clId="{335B5660-2344-404B-A620-9EAB08306132}" dt="2020-07-23T21:55:57.305" v="71" actId="1076"/>
          <ac:picMkLst>
            <pc:docMk/>
            <pc:sldMk cId="1608455075" sldId="278"/>
            <ac:picMk id="6" creationId="{AC46A6F7-3577-44B8-83D3-640689FBCE12}"/>
          </ac:picMkLst>
        </pc:picChg>
      </pc:sldChg>
      <pc:sldChg chg="modSp add mod">
        <pc:chgData name="David" userId="7b1d36bd-0379-4654-b4a5-54cedbe63fdd" providerId="ADAL" clId="{335B5660-2344-404B-A620-9EAB08306132}" dt="2020-07-23T21:58:48.675" v="90" actId="1076"/>
        <pc:sldMkLst>
          <pc:docMk/>
          <pc:sldMk cId="1163399854" sldId="282"/>
        </pc:sldMkLst>
        <pc:spChg chg="mod">
          <ac:chgData name="David" userId="7b1d36bd-0379-4654-b4a5-54cedbe63fdd" providerId="ADAL" clId="{335B5660-2344-404B-A620-9EAB08306132}" dt="2020-07-23T21:58:48.675" v="90" actId="1076"/>
          <ac:spMkLst>
            <pc:docMk/>
            <pc:sldMk cId="1163399854" sldId="282"/>
            <ac:spMk id="2" creationId="{2E9ECD2E-7314-45E9-869B-3F6869F198B8}"/>
          </ac:spMkLst>
        </pc:spChg>
      </pc:sldChg>
      <pc:sldChg chg="addSp delSp modSp add mod">
        <pc:chgData name="David" userId="7b1d36bd-0379-4654-b4a5-54cedbe63fdd" providerId="ADAL" clId="{335B5660-2344-404B-A620-9EAB08306132}" dt="2020-07-23T22:02:17.866" v="103" actId="1076"/>
        <pc:sldMkLst>
          <pc:docMk/>
          <pc:sldMk cId="2969592028" sldId="285"/>
        </pc:sldMkLst>
        <pc:spChg chg="mod">
          <ac:chgData name="David" userId="7b1d36bd-0379-4654-b4a5-54cedbe63fdd" providerId="ADAL" clId="{335B5660-2344-404B-A620-9EAB08306132}" dt="2020-07-23T22:02:17.866" v="103" actId="1076"/>
          <ac:spMkLst>
            <pc:docMk/>
            <pc:sldMk cId="2969592028" sldId="285"/>
            <ac:spMk id="2" creationId="{F934E5B3-4A57-45D0-817C-C977E47A472A}"/>
          </ac:spMkLst>
        </pc:spChg>
        <pc:spChg chg="add del mod">
          <ac:chgData name="David" userId="7b1d36bd-0379-4654-b4a5-54cedbe63fdd" providerId="ADAL" clId="{335B5660-2344-404B-A620-9EAB08306132}" dt="2020-07-23T22:01:38.400" v="93"/>
          <ac:spMkLst>
            <pc:docMk/>
            <pc:sldMk cId="2969592028" sldId="285"/>
            <ac:spMk id="3" creationId="{96BAC675-CF3A-426D-8025-33CB004B00CA}"/>
          </ac:spMkLst>
        </pc:spChg>
        <pc:spChg chg="add del mod">
          <ac:chgData name="David" userId="7b1d36bd-0379-4654-b4a5-54cedbe63fdd" providerId="ADAL" clId="{335B5660-2344-404B-A620-9EAB08306132}" dt="2020-07-23T22:01:38.400" v="93"/>
          <ac:spMkLst>
            <pc:docMk/>
            <pc:sldMk cId="2969592028" sldId="285"/>
            <ac:spMk id="4" creationId="{2A1876E4-D86F-4B30-A353-AAC498290167}"/>
          </ac:spMkLst>
        </pc:spChg>
        <pc:spChg chg="add mod">
          <ac:chgData name="David" userId="7b1d36bd-0379-4654-b4a5-54cedbe63fdd" providerId="ADAL" clId="{335B5660-2344-404B-A620-9EAB08306132}" dt="2020-07-23T22:02:09.685" v="102" actId="14100"/>
          <ac:spMkLst>
            <pc:docMk/>
            <pc:sldMk cId="2969592028" sldId="285"/>
            <ac:spMk id="5" creationId="{14C5E1E0-F71F-4AFC-BA1A-45948D6CC006}"/>
          </ac:spMkLst>
        </pc:spChg>
      </pc:sldChg>
      <pc:sldChg chg="addSp delSp modSp add mod">
        <pc:chgData name="David" userId="7b1d36bd-0379-4654-b4a5-54cedbe63fdd" providerId="ADAL" clId="{335B5660-2344-404B-A620-9EAB08306132}" dt="2020-07-23T21:56:57.457" v="82" actId="14100"/>
        <pc:sldMkLst>
          <pc:docMk/>
          <pc:sldMk cId="357754442" sldId="290"/>
        </pc:sldMkLst>
        <pc:spChg chg="del">
          <ac:chgData name="David" userId="7b1d36bd-0379-4654-b4a5-54cedbe63fdd" providerId="ADAL" clId="{335B5660-2344-404B-A620-9EAB08306132}" dt="2020-07-23T21:56:38.935" v="75" actId="478"/>
          <ac:spMkLst>
            <pc:docMk/>
            <pc:sldMk cId="357754442" sldId="290"/>
            <ac:spMk id="2" creationId="{5F4DCBDA-6917-474C-96F7-660BC3A26D0A}"/>
          </ac:spMkLst>
        </pc:spChg>
        <pc:spChg chg="add mod">
          <ac:chgData name="David" userId="7b1d36bd-0379-4654-b4a5-54cedbe63fdd" providerId="ADAL" clId="{335B5660-2344-404B-A620-9EAB08306132}" dt="2020-07-23T21:56:57.457" v="82" actId="14100"/>
          <ac:spMkLst>
            <pc:docMk/>
            <pc:sldMk cId="357754442" sldId="290"/>
            <ac:spMk id="3" creationId="{1EBB5F53-4172-492C-BA1A-98CE81154AE5}"/>
          </ac:spMkLst>
        </pc:spChg>
        <pc:spChg chg="add mod">
          <ac:chgData name="David" userId="7b1d36bd-0379-4654-b4a5-54cedbe63fdd" providerId="ADAL" clId="{335B5660-2344-404B-A620-9EAB08306132}" dt="2020-07-23T21:56:51.098" v="80" actId="1076"/>
          <ac:spMkLst>
            <pc:docMk/>
            <pc:sldMk cId="357754442" sldId="290"/>
            <ac:spMk id="4" creationId="{8843ECDE-E336-4BEA-AC47-991F855AB6D7}"/>
          </ac:spMkLst>
        </pc:spChg>
      </pc:sldChg>
      <pc:sldChg chg="add">
        <pc:chgData name="David" userId="7b1d36bd-0379-4654-b4a5-54cedbe63fdd" providerId="ADAL" clId="{335B5660-2344-404B-A620-9EAB08306132}" dt="2020-07-23T21:58:20.202" v="84"/>
        <pc:sldMkLst>
          <pc:docMk/>
          <pc:sldMk cId="1770756218" sldId="796"/>
        </pc:sldMkLst>
      </pc:sldChg>
      <pc:sldChg chg="addSp delSp modSp del mod">
        <pc:chgData name="David" userId="7b1d36bd-0379-4654-b4a5-54cedbe63fdd" providerId="ADAL" clId="{335B5660-2344-404B-A620-9EAB08306132}" dt="2020-07-23T21:57:03.862" v="83" actId="47"/>
        <pc:sldMkLst>
          <pc:docMk/>
          <pc:sldMk cId="1459471554" sldId="1574"/>
        </pc:sldMkLst>
        <pc:spChg chg="del">
          <ac:chgData name="David" userId="7b1d36bd-0379-4654-b4a5-54cedbe63fdd" providerId="ADAL" clId="{335B5660-2344-404B-A620-9EAB08306132}" dt="2020-07-23T21:56:36.403" v="74" actId="21"/>
          <ac:spMkLst>
            <pc:docMk/>
            <pc:sldMk cId="1459471554" sldId="1574"/>
            <ac:spMk id="2" creationId="{FAA6BF28-E756-4034-9D98-4C1D3D4F68F9}"/>
          </ac:spMkLst>
        </pc:spChg>
        <pc:spChg chg="add mod">
          <ac:chgData name="David" userId="7b1d36bd-0379-4654-b4a5-54cedbe63fdd" providerId="ADAL" clId="{335B5660-2344-404B-A620-9EAB08306132}" dt="2020-07-23T21:56:36.403" v="74" actId="21"/>
          <ac:spMkLst>
            <pc:docMk/>
            <pc:sldMk cId="1459471554" sldId="1574"/>
            <ac:spMk id="4" creationId="{48C9003A-BBE6-4BDB-882C-01D4BC5F14DD}"/>
          </ac:spMkLst>
        </pc:spChg>
        <pc:spChg chg="del">
          <ac:chgData name="David" userId="7b1d36bd-0379-4654-b4a5-54cedbe63fdd" providerId="ADAL" clId="{335B5660-2344-404B-A620-9EAB08306132}" dt="2020-07-23T21:56:36.403" v="74" actId="21"/>
          <ac:spMkLst>
            <pc:docMk/>
            <pc:sldMk cId="1459471554" sldId="1574"/>
            <ac:spMk id="6" creationId="{DDC4470A-EE73-4487-A6AD-AF1538B6CDE3}"/>
          </ac:spMkLst>
        </pc:spChg>
        <pc:spChg chg="add mod">
          <ac:chgData name="David" userId="7b1d36bd-0379-4654-b4a5-54cedbe63fdd" providerId="ADAL" clId="{335B5660-2344-404B-A620-9EAB08306132}" dt="2020-07-23T21:56:36.403" v="74" actId="21"/>
          <ac:spMkLst>
            <pc:docMk/>
            <pc:sldMk cId="1459471554" sldId="1574"/>
            <ac:spMk id="7" creationId="{A2C1D279-CF20-44FC-B791-FA84F47E7B44}"/>
          </ac:spMkLst>
        </pc:spChg>
      </pc:sldChg>
      <pc:sldChg chg="addSp delSp modSp del mod">
        <pc:chgData name="David" userId="7b1d36bd-0379-4654-b4a5-54cedbe63fdd" providerId="ADAL" clId="{335B5660-2344-404B-A620-9EAB08306132}" dt="2020-07-23T22:02:26.010" v="104" actId="47"/>
        <pc:sldMkLst>
          <pc:docMk/>
          <pc:sldMk cId="133474502" sldId="1691"/>
        </pc:sldMkLst>
        <pc:spChg chg="mod">
          <ac:chgData name="David" userId="7b1d36bd-0379-4654-b4a5-54cedbe63fdd" providerId="ADAL" clId="{335B5660-2344-404B-A620-9EAB08306132}" dt="2020-07-23T22:01:43.394" v="94" actId="21"/>
          <ac:spMkLst>
            <pc:docMk/>
            <pc:sldMk cId="133474502" sldId="1691"/>
            <ac:spMk id="2" creationId="{FAA6BF28-E756-4034-9D98-4C1D3D4F68F9}"/>
          </ac:spMkLst>
        </pc:spChg>
        <pc:spChg chg="del">
          <ac:chgData name="David" userId="7b1d36bd-0379-4654-b4a5-54cedbe63fdd" providerId="ADAL" clId="{335B5660-2344-404B-A620-9EAB08306132}" dt="2020-07-23T22:01:49.315" v="96" actId="21"/>
          <ac:spMkLst>
            <pc:docMk/>
            <pc:sldMk cId="133474502" sldId="1691"/>
            <ac:spMk id="4" creationId="{B36D3F00-CFD1-47B5-92F0-5F78B4530C24}"/>
          </ac:spMkLst>
        </pc:spChg>
        <pc:spChg chg="add mod">
          <ac:chgData name="David" userId="7b1d36bd-0379-4654-b4a5-54cedbe63fdd" providerId="ADAL" clId="{335B5660-2344-404B-A620-9EAB08306132}" dt="2020-07-23T22:01:49.315" v="96" actId="21"/>
          <ac:spMkLst>
            <pc:docMk/>
            <pc:sldMk cId="133474502" sldId="1691"/>
            <ac:spMk id="5" creationId="{AF91085B-EC2B-4D4D-8A68-913F2C6F6B67}"/>
          </ac:spMkLst>
        </pc:spChg>
      </pc:sldChg>
      <pc:sldChg chg="del">
        <pc:chgData name="David" userId="7b1d36bd-0379-4654-b4a5-54cedbe63fdd" providerId="ADAL" clId="{335B5660-2344-404B-A620-9EAB08306132}" dt="2020-07-23T21:58:22.403" v="85" actId="47"/>
        <pc:sldMkLst>
          <pc:docMk/>
          <pc:sldMk cId="53677748" sldId="2076136198"/>
        </pc:sldMkLst>
      </pc:sldChg>
      <pc:sldChg chg="addSp delSp modSp del mod">
        <pc:chgData name="David" userId="7b1d36bd-0379-4654-b4a5-54cedbe63fdd" providerId="ADAL" clId="{335B5660-2344-404B-A620-9EAB08306132}" dt="2020-07-23T21:56:04.378" v="72" actId="47"/>
        <pc:sldMkLst>
          <pc:docMk/>
          <pc:sldMk cId="2965736761" sldId="2076136199"/>
        </pc:sldMkLst>
        <pc:grpChg chg="mod">
          <ac:chgData name="David" userId="7b1d36bd-0379-4654-b4a5-54cedbe63fdd" providerId="ADAL" clId="{335B5660-2344-404B-A620-9EAB08306132}" dt="2020-07-23T21:49:56.544" v="16" actId="1076"/>
          <ac:grpSpMkLst>
            <pc:docMk/>
            <pc:sldMk cId="2965736761" sldId="2076136199"/>
            <ac:grpSpMk id="2" creationId="{63CA75D4-5293-4C4E-96E0-2D950A107428}"/>
          </ac:grpSpMkLst>
        </pc:grpChg>
        <pc:picChg chg="add mod">
          <ac:chgData name="David" userId="7b1d36bd-0379-4654-b4a5-54cedbe63fdd" providerId="ADAL" clId="{335B5660-2344-404B-A620-9EAB08306132}" dt="2020-07-23T21:49:38.755" v="14" actId="1036"/>
          <ac:picMkLst>
            <pc:docMk/>
            <pc:sldMk cId="2965736761" sldId="2076136199"/>
            <ac:picMk id="11" creationId="{E3008B97-6B17-4876-905A-A91BD67E0765}"/>
          </ac:picMkLst>
        </pc:picChg>
        <pc:picChg chg="del">
          <ac:chgData name="David" userId="7b1d36bd-0379-4654-b4a5-54cedbe63fdd" providerId="ADAL" clId="{335B5660-2344-404B-A620-9EAB08306132}" dt="2020-07-23T21:49:25.210" v="0" actId="478"/>
          <ac:picMkLst>
            <pc:docMk/>
            <pc:sldMk cId="2965736761" sldId="2076136199"/>
            <ac:picMk id="17" creationId="{190C9E44-B402-4E0B-A79F-321B2FABEA63}"/>
          </ac:picMkLst>
        </pc:picChg>
      </pc:sldChg>
      <pc:sldChg chg="del">
        <pc:chgData name="David" userId="7b1d36bd-0379-4654-b4a5-54cedbe63fdd" providerId="ADAL" clId="{335B5660-2344-404B-A620-9EAB08306132}" dt="2020-07-23T21:58:44.991" v="89" actId="47"/>
        <pc:sldMkLst>
          <pc:docMk/>
          <pc:sldMk cId="3620126104" sldId="2076136204"/>
        </pc:sldMkLst>
      </pc:sldChg>
      <pc:sldMasterChg chg="modSldLayout">
        <pc:chgData name="David" userId="7b1d36bd-0379-4654-b4a5-54cedbe63fdd" providerId="ADAL" clId="{335B5660-2344-404B-A620-9EAB08306132}" dt="2020-07-23T21:50:27.114" v="26" actId="478"/>
        <pc:sldMasterMkLst>
          <pc:docMk/>
          <pc:sldMasterMk cId="2096883570" sldId="2147483669"/>
        </pc:sldMasterMkLst>
        <pc:sldLayoutChg chg="delSp mod">
          <pc:chgData name="David" userId="7b1d36bd-0379-4654-b4a5-54cedbe63fdd" providerId="ADAL" clId="{335B5660-2344-404B-A620-9EAB08306132}" dt="2020-07-23T21:50:08.512" v="18" actId="478"/>
          <pc:sldLayoutMkLst>
            <pc:docMk/>
            <pc:sldMasterMk cId="2096883570" sldId="2147483669"/>
            <pc:sldLayoutMk cId="3206488047" sldId="2147483670"/>
          </pc:sldLayoutMkLst>
          <pc:picChg chg="del">
            <ac:chgData name="David" userId="7b1d36bd-0379-4654-b4a5-54cedbe63fdd" providerId="ADAL" clId="{335B5660-2344-404B-A620-9EAB08306132}" dt="2020-07-23T21:50:08.512" v="18" actId="478"/>
            <ac:picMkLst>
              <pc:docMk/>
              <pc:sldMasterMk cId="2096883570" sldId="2147483669"/>
              <pc:sldLayoutMk cId="3206488047" sldId="2147483670"/>
              <ac:picMk id="88" creationId="{98175FC4-5981-499B-86A9-C9E44D5D5A37}"/>
            </ac:picMkLst>
          </pc:picChg>
        </pc:sldLayoutChg>
        <pc:sldLayoutChg chg="delSp mod">
          <pc:chgData name="David" userId="7b1d36bd-0379-4654-b4a5-54cedbe63fdd" providerId="ADAL" clId="{335B5660-2344-404B-A620-9EAB08306132}" dt="2020-07-23T21:50:10.930" v="19" actId="478"/>
          <pc:sldLayoutMkLst>
            <pc:docMk/>
            <pc:sldMasterMk cId="2096883570" sldId="2147483669"/>
            <pc:sldLayoutMk cId="198751821" sldId="2147483671"/>
          </pc:sldLayoutMkLst>
          <pc:picChg chg="del">
            <ac:chgData name="David" userId="7b1d36bd-0379-4654-b4a5-54cedbe63fdd" providerId="ADAL" clId="{335B5660-2344-404B-A620-9EAB08306132}" dt="2020-07-23T21:50:10.930" v="19" actId="478"/>
            <ac:picMkLst>
              <pc:docMk/>
              <pc:sldMasterMk cId="2096883570" sldId="2147483669"/>
              <pc:sldLayoutMk cId="198751821" sldId="2147483671"/>
              <ac:picMk id="5" creationId="{84D6C618-EC84-48D4-A87C-685EDFBE6DBC}"/>
            </ac:picMkLst>
          </pc:picChg>
        </pc:sldLayoutChg>
        <pc:sldLayoutChg chg="delSp mod">
          <pc:chgData name="David" userId="7b1d36bd-0379-4654-b4a5-54cedbe63fdd" providerId="ADAL" clId="{335B5660-2344-404B-A620-9EAB08306132}" dt="2020-07-23T21:50:12.868" v="20" actId="478"/>
          <pc:sldLayoutMkLst>
            <pc:docMk/>
            <pc:sldMasterMk cId="2096883570" sldId="2147483669"/>
            <pc:sldLayoutMk cId="696592238" sldId="2147483672"/>
          </pc:sldLayoutMkLst>
          <pc:picChg chg="del">
            <ac:chgData name="David" userId="7b1d36bd-0379-4654-b4a5-54cedbe63fdd" providerId="ADAL" clId="{335B5660-2344-404B-A620-9EAB08306132}" dt="2020-07-23T21:50:12.868" v="20" actId="478"/>
            <ac:picMkLst>
              <pc:docMk/>
              <pc:sldMasterMk cId="2096883570" sldId="2147483669"/>
              <pc:sldLayoutMk cId="696592238" sldId="2147483672"/>
              <ac:picMk id="4" creationId="{6AF28674-5D9C-4422-9A0B-CC06C4B70A7F}"/>
            </ac:picMkLst>
          </pc:picChg>
        </pc:sldLayoutChg>
        <pc:sldLayoutChg chg="delSp mod">
          <pc:chgData name="David" userId="7b1d36bd-0379-4654-b4a5-54cedbe63fdd" providerId="ADAL" clId="{335B5660-2344-404B-A620-9EAB08306132}" dt="2020-07-23T21:50:14.186" v="21" actId="478"/>
          <pc:sldLayoutMkLst>
            <pc:docMk/>
            <pc:sldMasterMk cId="2096883570" sldId="2147483669"/>
            <pc:sldLayoutMk cId="188133282" sldId="2147483673"/>
          </pc:sldLayoutMkLst>
          <pc:picChg chg="del">
            <ac:chgData name="David" userId="7b1d36bd-0379-4654-b4a5-54cedbe63fdd" providerId="ADAL" clId="{335B5660-2344-404B-A620-9EAB08306132}" dt="2020-07-23T21:50:14.186" v="21" actId="478"/>
            <ac:picMkLst>
              <pc:docMk/>
              <pc:sldMasterMk cId="2096883570" sldId="2147483669"/>
              <pc:sldLayoutMk cId="188133282" sldId="2147483673"/>
              <ac:picMk id="6" creationId="{62179AC1-877A-42F4-9145-14AD040DAD23}"/>
            </ac:picMkLst>
          </pc:picChg>
        </pc:sldLayoutChg>
        <pc:sldLayoutChg chg="delSp mod">
          <pc:chgData name="David" userId="7b1d36bd-0379-4654-b4a5-54cedbe63fdd" providerId="ADAL" clId="{335B5660-2344-404B-A620-9EAB08306132}" dt="2020-07-23T21:50:15.842" v="22" actId="478"/>
          <pc:sldLayoutMkLst>
            <pc:docMk/>
            <pc:sldMasterMk cId="2096883570" sldId="2147483669"/>
            <pc:sldLayoutMk cId="3294802124" sldId="2147483674"/>
          </pc:sldLayoutMkLst>
          <pc:picChg chg="del">
            <ac:chgData name="David" userId="7b1d36bd-0379-4654-b4a5-54cedbe63fdd" providerId="ADAL" clId="{335B5660-2344-404B-A620-9EAB08306132}" dt="2020-07-23T21:50:15.842" v="22" actId="478"/>
            <ac:picMkLst>
              <pc:docMk/>
              <pc:sldMasterMk cId="2096883570" sldId="2147483669"/>
              <pc:sldLayoutMk cId="3294802124" sldId="2147483674"/>
              <ac:picMk id="6" creationId="{3014DA68-E353-4595-B725-7C89E08D94CC}"/>
            </ac:picMkLst>
          </pc:picChg>
        </pc:sldLayoutChg>
        <pc:sldLayoutChg chg="delSp mod">
          <pc:chgData name="David" userId="7b1d36bd-0379-4654-b4a5-54cedbe63fdd" providerId="ADAL" clId="{335B5660-2344-404B-A620-9EAB08306132}" dt="2020-07-23T21:50:17.945" v="23" actId="478"/>
          <pc:sldLayoutMkLst>
            <pc:docMk/>
            <pc:sldMasterMk cId="2096883570" sldId="2147483669"/>
            <pc:sldLayoutMk cId="3881574512" sldId="2147483675"/>
          </pc:sldLayoutMkLst>
          <pc:picChg chg="del">
            <ac:chgData name="David" userId="7b1d36bd-0379-4654-b4a5-54cedbe63fdd" providerId="ADAL" clId="{335B5660-2344-404B-A620-9EAB08306132}" dt="2020-07-23T21:50:17.945" v="23" actId="478"/>
            <ac:picMkLst>
              <pc:docMk/>
              <pc:sldMasterMk cId="2096883570" sldId="2147483669"/>
              <pc:sldLayoutMk cId="3881574512" sldId="2147483675"/>
              <ac:picMk id="3" creationId="{BDE11F50-A03B-4978-8736-2CB1D3FCD5D8}"/>
            </ac:picMkLst>
          </pc:picChg>
        </pc:sldLayoutChg>
        <pc:sldLayoutChg chg="delSp mod">
          <pc:chgData name="David" userId="7b1d36bd-0379-4654-b4a5-54cedbe63fdd" providerId="ADAL" clId="{335B5660-2344-404B-A620-9EAB08306132}" dt="2020-07-23T21:50:20.319" v="24" actId="478"/>
          <pc:sldLayoutMkLst>
            <pc:docMk/>
            <pc:sldMasterMk cId="2096883570" sldId="2147483669"/>
            <pc:sldLayoutMk cId="2018610077" sldId="2147483676"/>
          </pc:sldLayoutMkLst>
          <pc:picChg chg="del">
            <ac:chgData name="David" userId="7b1d36bd-0379-4654-b4a5-54cedbe63fdd" providerId="ADAL" clId="{335B5660-2344-404B-A620-9EAB08306132}" dt="2020-07-23T21:50:20.319" v="24" actId="478"/>
            <ac:picMkLst>
              <pc:docMk/>
              <pc:sldMasterMk cId="2096883570" sldId="2147483669"/>
              <pc:sldLayoutMk cId="2018610077" sldId="2147483676"/>
              <ac:picMk id="3" creationId="{E29DCB00-9FDB-4DCD-9D7D-63F7A577C48D}"/>
            </ac:picMkLst>
          </pc:picChg>
        </pc:sldLayoutChg>
        <pc:sldLayoutChg chg="delSp mod">
          <pc:chgData name="David" userId="7b1d36bd-0379-4654-b4a5-54cedbe63fdd" providerId="ADAL" clId="{335B5660-2344-404B-A620-9EAB08306132}" dt="2020-07-23T21:49:51.430" v="15" actId="478"/>
          <pc:sldLayoutMkLst>
            <pc:docMk/>
            <pc:sldMasterMk cId="2096883570" sldId="2147483669"/>
            <pc:sldLayoutMk cId="387050518" sldId="2147483678"/>
          </pc:sldLayoutMkLst>
          <pc:picChg chg="del">
            <ac:chgData name="David" userId="7b1d36bd-0379-4654-b4a5-54cedbe63fdd" providerId="ADAL" clId="{335B5660-2344-404B-A620-9EAB08306132}" dt="2020-07-23T21:49:51.430" v="15" actId="478"/>
            <ac:picMkLst>
              <pc:docMk/>
              <pc:sldMasterMk cId="2096883570" sldId="2147483669"/>
              <pc:sldLayoutMk cId="387050518" sldId="2147483678"/>
              <ac:picMk id="2" creationId="{901469C7-D77F-4CB9-8D13-E967D8EA56B7}"/>
            </ac:picMkLst>
          </pc:picChg>
        </pc:sldLayoutChg>
        <pc:sldLayoutChg chg="delSp mod">
          <pc:chgData name="David" userId="7b1d36bd-0379-4654-b4a5-54cedbe63fdd" providerId="ADAL" clId="{335B5660-2344-404B-A620-9EAB08306132}" dt="2020-07-23T21:50:27.114" v="26" actId="478"/>
          <pc:sldLayoutMkLst>
            <pc:docMk/>
            <pc:sldMasterMk cId="2096883570" sldId="2147483669"/>
            <pc:sldLayoutMk cId="3258414838" sldId="2147483679"/>
          </pc:sldLayoutMkLst>
          <pc:picChg chg="del">
            <ac:chgData name="David" userId="7b1d36bd-0379-4654-b4a5-54cedbe63fdd" providerId="ADAL" clId="{335B5660-2344-404B-A620-9EAB08306132}" dt="2020-07-23T21:50:27.114" v="26" actId="478"/>
            <ac:picMkLst>
              <pc:docMk/>
              <pc:sldMasterMk cId="2096883570" sldId="2147483669"/>
              <pc:sldLayoutMk cId="3258414838" sldId="2147483679"/>
              <ac:picMk id="4" creationId="{D4406B42-539A-4324-BFC4-FF2DEB210648}"/>
            </ac:picMkLst>
          </pc:picChg>
        </pc:sldLayoutChg>
        <pc:sldLayoutChg chg="delSp mod">
          <pc:chgData name="David" userId="7b1d36bd-0379-4654-b4a5-54cedbe63fdd" providerId="ADAL" clId="{335B5660-2344-404B-A620-9EAB08306132}" dt="2020-07-23T21:50:23.058" v="25" actId="478"/>
          <pc:sldLayoutMkLst>
            <pc:docMk/>
            <pc:sldMasterMk cId="2096883570" sldId="2147483669"/>
            <pc:sldLayoutMk cId="1440492028" sldId="2147483680"/>
          </pc:sldLayoutMkLst>
          <pc:picChg chg="del">
            <ac:chgData name="David" userId="7b1d36bd-0379-4654-b4a5-54cedbe63fdd" providerId="ADAL" clId="{335B5660-2344-404B-A620-9EAB08306132}" dt="2020-07-23T21:50:23.058" v="25" actId="478"/>
            <ac:picMkLst>
              <pc:docMk/>
              <pc:sldMasterMk cId="2096883570" sldId="2147483669"/>
              <pc:sldLayoutMk cId="1440492028" sldId="2147483680"/>
              <ac:picMk id="7" creationId="{659C73B7-F17B-429E-AA3C-3A397719941B}"/>
            </ac:picMkLst>
          </pc:picChg>
        </pc:sldLayoutChg>
      </pc:sldMasterChg>
    </pc:docChg>
  </pc:docChgLst>
  <pc:docChgLst>
    <pc:chgData name="Robert Green" userId="6b531a27-7b2a-41ef-b988-4b5b8ddddf34" providerId="ADAL" clId="{F0525FF8-B872-4D71-B59C-C81D6EB9DC0E}"/>
    <pc:docChg chg="undo custSel addSld delSld modSld sldOrd modSection">
      <pc:chgData name="Robert Green" userId="6b531a27-7b2a-41ef-b988-4b5b8ddddf34" providerId="ADAL" clId="{F0525FF8-B872-4D71-B59C-C81D6EB9DC0E}" dt="2018-09-28T23:00:11.098" v="104" actId="122"/>
      <pc:docMkLst>
        <pc:docMk/>
      </pc:docMkLst>
      <pc:sldChg chg="addSp">
        <pc:chgData name="Robert Green" userId="6b531a27-7b2a-41ef-b988-4b5b8ddddf34" providerId="ADAL" clId="{F0525FF8-B872-4D71-B59C-C81D6EB9DC0E}" dt="2018-09-28T22:58:11.214" v="89"/>
        <pc:sldMkLst>
          <pc:docMk/>
          <pc:sldMk cId="49821617" sldId="1573"/>
        </pc:sldMkLst>
        <pc:spChg chg="add">
          <ac:chgData name="Robert Green" userId="6b531a27-7b2a-41ef-b988-4b5b8ddddf34" providerId="ADAL" clId="{F0525FF8-B872-4D71-B59C-C81D6EB9DC0E}" dt="2018-09-28T22:57:35.513" v="88"/>
          <ac:spMkLst>
            <pc:docMk/>
            <pc:sldMk cId="49821617" sldId="1573"/>
            <ac:spMk id="2" creationId="{58BDC6E8-E1FE-4113-A73B-B70AF3AD2C58}"/>
          </ac:spMkLst>
        </pc:spChg>
        <pc:grpChg chg="add">
          <ac:chgData name="Robert Green" userId="6b531a27-7b2a-41ef-b988-4b5b8ddddf34" providerId="ADAL" clId="{F0525FF8-B872-4D71-B59C-C81D6EB9DC0E}" dt="2018-09-28T22:58:11.214" v="89"/>
          <ac:grpSpMkLst>
            <pc:docMk/>
            <pc:sldMk cId="49821617" sldId="1573"/>
            <ac:grpSpMk id="9" creationId="{9C54F7A6-A0CC-43B8-AD53-DF0D8A865BA7}"/>
          </ac:grpSpMkLst>
        </pc:grpChg>
      </pc:sldChg>
      <pc:sldChg chg="modSp add">
        <pc:chgData name="Robert Green" userId="6b531a27-7b2a-41ef-b988-4b5b8ddddf34" providerId="ADAL" clId="{F0525FF8-B872-4D71-B59C-C81D6EB9DC0E}" dt="2018-09-28T22:57:19.642" v="87" actId="404"/>
        <pc:sldMkLst>
          <pc:docMk/>
          <pc:sldMk cId="514908088" sldId="1701"/>
        </pc:sldMkLst>
        <pc:spChg chg="mod">
          <ac:chgData name="Robert Green" userId="6b531a27-7b2a-41ef-b988-4b5b8ddddf34" providerId="ADAL" clId="{F0525FF8-B872-4D71-B59C-C81D6EB9DC0E}" dt="2018-09-28T22:57:19.642" v="87" actId="404"/>
          <ac:spMkLst>
            <pc:docMk/>
            <pc:sldMk cId="514908088" sldId="1701"/>
            <ac:spMk id="2" creationId="{5826D24F-F09B-4DCF-BD7E-1F5A88367411}"/>
          </ac:spMkLst>
        </pc:spChg>
      </pc:sldChg>
      <pc:sldChg chg="addSp delSp modSp add modTransition">
        <pc:chgData name="Robert Green" userId="6b531a27-7b2a-41ef-b988-4b5b8ddddf34" providerId="ADAL" clId="{F0525FF8-B872-4D71-B59C-C81D6EB9DC0E}" dt="2018-09-28T23:00:11.098" v="104" actId="122"/>
        <pc:sldMkLst>
          <pc:docMk/>
          <pc:sldMk cId="1289275564" sldId="1702"/>
        </pc:sldMkLst>
        <pc:spChg chg="del">
          <ac:chgData name="Robert Green" userId="6b531a27-7b2a-41ef-b988-4b5b8ddddf34" providerId="ADAL" clId="{F0525FF8-B872-4D71-B59C-C81D6EB9DC0E}" dt="2018-09-28T22:59:45.104" v="98"/>
          <ac:spMkLst>
            <pc:docMk/>
            <pc:sldMk cId="1289275564" sldId="1702"/>
            <ac:spMk id="2" creationId="{953D345E-E400-407F-A8DC-3E4957F1097A}"/>
          </ac:spMkLst>
        </pc:spChg>
        <pc:spChg chg="add">
          <ac:chgData name="Robert Green" userId="6b531a27-7b2a-41ef-b988-4b5b8ddddf34" providerId="ADAL" clId="{F0525FF8-B872-4D71-B59C-C81D6EB9DC0E}" dt="2018-09-28T22:59:52.033" v="99"/>
          <ac:spMkLst>
            <pc:docMk/>
            <pc:sldMk cId="1289275564" sldId="1702"/>
            <ac:spMk id="3" creationId="{9594D164-CEB7-4F06-A810-777144DBF632}"/>
          </ac:spMkLst>
        </pc:spChg>
        <pc:spChg chg="add">
          <ac:chgData name="Robert Green" userId="6b531a27-7b2a-41ef-b988-4b5b8ddddf34" providerId="ADAL" clId="{F0525FF8-B872-4D71-B59C-C81D6EB9DC0E}" dt="2018-09-28T22:59:52.033" v="99"/>
          <ac:spMkLst>
            <pc:docMk/>
            <pc:sldMk cId="1289275564" sldId="1702"/>
            <ac:spMk id="4" creationId="{F2D75894-CD85-409E-A42A-D9533AD65363}"/>
          </ac:spMkLst>
        </pc:spChg>
        <pc:spChg chg="add">
          <ac:chgData name="Robert Green" userId="6b531a27-7b2a-41ef-b988-4b5b8ddddf34" providerId="ADAL" clId="{F0525FF8-B872-4D71-B59C-C81D6EB9DC0E}" dt="2018-09-28T22:59:52.033" v="99"/>
          <ac:spMkLst>
            <pc:docMk/>
            <pc:sldMk cId="1289275564" sldId="1702"/>
            <ac:spMk id="5" creationId="{255D51AA-B8A6-4461-9BAB-72E525E36C41}"/>
          </ac:spMkLst>
        </pc:spChg>
        <pc:spChg chg="mod">
          <ac:chgData name="Robert Green" userId="6b531a27-7b2a-41ef-b988-4b5b8ddddf34" providerId="ADAL" clId="{F0525FF8-B872-4D71-B59C-C81D6EB9DC0E}" dt="2018-09-28T23:00:03.115" v="101" actId="122"/>
          <ac:spMkLst>
            <pc:docMk/>
            <pc:sldMk cId="1289275564" sldId="1702"/>
            <ac:spMk id="8" creationId="{506D4C5B-D0C2-40BE-BE9B-9015F62A6BD4}"/>
          </ac:spMkLst>
        </pc:spChg>
        <pc:spChg chg="mod">
          <ac:chgData name="Robert Green" userId="6b531a27-7b2a-41ef-b988-4b5b8ddddf34" providerId="ADAL" clId="{F0525FF8-B872-4D71-B59C-C81D6EB9DC0E}" dt="2018-09-28T23:00:06.410" v="102" actId="122"/>
          <ac:spMkLst>
            <pc:docMk/>
            <pc:sldMk cId="1289275564" sldId="1702"/>
            <ac:spMk id="11" creationId="{B5B75E42-FA50-4EEE-9F6C-D2AF5735DE9F}"/>
          </ac:spMkLst>
        </pc:spChg>
        <pc:spChg chg="mod">
          <ac:chgData name="Robert Green" userId="6b531a27-7b2a-41ef-b988-4b5b8ddddf34" providerId="ADAL" clId="{F0525FF8-B872-4D71-B59C-C81D6EB9DC0E}" dt="2018-09-28T23:00:08.928" v="103" actId="122"/>
          <ac:spMkLst>
            <pc:docMk/>
            <pc:sldMk cId="1289275564" sldId="1702"/>
            <ac:spMk id="14" creationId="{93286D39-5A70-416C-874D-15295E418AF9}"/>
          </ac:spMkLst>
        </pc:spChg>
        <pc:spChg chg="mod">
          <ac:chgData name="Robert Green" userId="6b531a27-7b2a-41ef-b988-4b5b8ddddf34" providerId="ADAL" clId="{F0525FF8-B872-4D71-B59C-C81D6EB9DC0E}" dt="2018-09-28T23:00:11.098" v="104" actId="122"/>
          <ac:spMkLst>
            <pc:docMk/>
            <pc:sldMk cId="1289275564" sldId="1702"/>
            <ac:spMk id="17" creationId="{7A12C90F-A08B-4A7B-B249-BE8F2991F5AB}"/>
          </ac:spMkLst>
        </pc:spChg>
        <pc:grpChg chg="add">
          <ac:chgData name="Robert Green" userId="6b531a27-7b2a-41ef-b988-4b5b8ddddf34" providerId="ADAL" clId="{F0525FF8-B872-4D71-B59C-C81D6EB9DC0E}" dt="2018-09-28T22:59:52.033" v="99"/>
          <ac:grpSpMkLst>
            <pc:docMk/>
            <pc:sldMk cId="1289275564" sldId="1702"/>
            <ac:grpSpMk id="6" creationId="{04D75664-505A-4AAB-9105-C9AB9C1DCF98}"/>
          </ac:grpSpMkLst>
        </pc:grpChg>
        <pc:grpChg chg="add">
          <ac:chgData name="Robert Green" userId="6b531a27-7b2a-41ef-b988-4b5b8ddddf34" providerId="ADAL" clId="{F0525FF8-B872-4D71-B59C-C81D6EB9DC0E}" dt="2018-09-28T22:59:52.033" v="99"/>
          <ac:grpSpMkLst>
            <pc:docMk/>
            <pc:sldMk cId="1289275564" sldId="1702"/>
            <ac:grpSpMk id="9" creationId="{6E34449B-A4D2-4354-B646-EB66E46A83C7}"/>
          </ac:grpSpMkLst>
        </pc:grpChg>
        <pc:grpChg chg="add">
          <ac:chgData name="Robert Green" userId="6b531a27-7b2a-41ef-b988-4b5b8ddddf34" providerId="ADAL" clId="{F0525FF8-B872-4D71-B59C-C81D6EB9DC0E}" dt="2018-09-28T22:59:52.033" v="99"/>
          <ac:grpSpMkLst>
            <pc:docMk/>
            <pc:sldMk cId="1289275564" sldId="1702"/>
            <ac:grpSpMk id="12" creationId="{487D4E26-ED07-43B6-9ADE-0C48F980CDA2}"/>
          </ac:grpSpMkLst>
        </pc:grpChg>
        <pc:grpChg chg="add">
          <ac:chgData name="Robert Green" userId="6b531a27-7b2a-41ef-b988-4b5b8ddddf34" providerId="ADAL" clId="{F0525FF8-B872-4D71-B59C-C81D6EB9DC0E}" dt="2018-09-28T22:59:52.033" v="99"/>
          <ac:grpSpMkLst>
            <pc:docMk/>
            <pc:sldMk cId="1289275564" sldId="1702"/>
            <ac:grpSpMk id="15" creationId="{68BB039F-4745-4816-848D-7E5F3065D416}"/>
          </ac:grpSpMkLst>
        </pc:grpChg>
      </pc:sldChg>
    </pc:docChg>
  </pc:docChgLst>
  <pc:docChgLst>
    <pc:chgData name="Damien Caro" userId="18dc26db-fe4f-426e-9f3f-b3e52cc010bf" providerId="ADAL" clId="{DD955E90-C077-1341-B2AC-1CFA2988120C}"/>
    <pc:docChg chg="undo custSel modSld">
      <pc:chgData name="Damien Caro" userId="18dc26db-fe4f-426e-9f3f-b3e52cc010bf" providerId="ADAL" clId="{DD955E90-C077-1341-B2AC-1CFA2988120C}" dt="2018-09-26T20:14:55.899" v="782" actId="20577"/>
      <pc:docMkLst>
        <pc:docMk/>
      </pc:docMkLst>
    </pc:docChg>
  </pc:docChgLst>
  <pc:docChgLst>
    <pc:chgData name="David Torres" userId="716316d1-0d2a-48b6-920b-b5bd9336c8ec" providerId="ADAL" clId="{10BCDB27-A64B-4FC1-B009-2C42BD5ED92D}"/>
    <pc:docChg chg="undo custSel modSld">
      <pc:chgData name="David Torres" userId="716316d1-0d2a-48b6-920b-b5bd9336c8ec" providerId="ADAL" clId="{10BCDB27-A64B-4FC1-B009-2C42BD5ED92D}" dt="2021-01-13T01:10:12.601" v="140" actId="20577"/>
      <pc:docMkLst>
        <pc:docMk/>
      </pc:docMkLst>
      <pc:sldChg chg="addSp delSp modSp mod">
        <pc:chgData name="David Torres" userId="716316d1-0d2a-48b6-920b-b5bd9336c8ec" providerId="ADAL" clId="{10BCDB27-A64B-4FC1-B009-2C42BD5ED92D}" dt="2021-01-13T00:21:44.378" v="110" actId="1076"/>
        <pc:sldMkLst>
          <pc:docMk/>
          <pc:sldMk cId="4227667084" sldId="2076136212"/>
        </pc:sldMkLst>
        <pc:spChg chg="mod">
          <ac:chgData name="David Torres" userId="716316d1-0d2a-48b6-920b-b5bd9336c8ec" providerId="ADAL" clId="{10BCDB27-A64B-4FC1-B009-2C42BD5ED92D}" dt="2021-01-13T00:21:00.348" v="102" actId="14100"/>
          <ac:spMkLst>
            <pc:docMk/>
            <pc:sldMk cId="4227667084" sldId="2076136212"/>
            <ac:spMk id="3" creationId="{B142A058-D7D8-4806-948E-B6B4E8051AEF}"/>
          </ac:spMkLst>
        </pc:spChg>
        <pc:spChg chg="add mod ord">
          <ac:chgData name="David Torres" userId="716316d1-0d2a-48b6-920b-b5bd9336c8ec" providerId="ADAL" clId="{10BCDB27-A64B-4FC1-B009-2C42BD5ED92D}" dt="2021-01-13T00:21:36.986" v="107" actId="167"/>
          <ac:spMkLst>
            <pc:docMk/>
            <pc:sldMk cId="4227667084" sldId="2076136212"/>
            <ac:spMk id="14" creationId="{1868E7C1-462C-4171-9C79-D1C74F5ED06C}"/>
          </ac:spMkLst>
        </pc:spChg>
        <pc:picChg chg="add del mod modCrop">
          <ac:chgData name="David Torres" userId="716316d1-0d2a-48b6-920b-b5bd9336c8ec" providerId="ADAL" clId="{10BCDB27-A64B-4FC1-B009-2C42BD5ED92D}" dt="2021-01-13T00:20:37.836" v="95" actId="21"/>
          <ac:picMkLst>
            <pc:docMk/>
            <pc:sldMk cId="4227667084" sldId="2076136212"/>
            <ac:picMk id="5" creationId="{65A023EA-C17E-41A4-B2D4-8C2575C94B56}"/>
          </ac:picMkLst>
        </pc:picChg>
        <pc:picChg chg="add mod modCrop">
          <ac:chgData name="David Torres" userId="716316d1-0d2a-48b6-920b-b5bd9336c8ec" providerId="ADAL" clId="{10BCDB27-A64B-4FC1-B009-2C42BD5ED92D}" dt="2021-01-13T00:20:23.877" v="90" actId="1076"/>
          <ac:picMkLst>
            <pc:docMk/>
            <pc:sldMk cId="4227667084" sldId="2076136212"/>
            <ac:picMk id="6" creationId="{482CD3B5-796B-4F5B-811E-0D00C3E6870D}"/>
          </ac:picMkLst>
        </pc:picChg>
        <pc:picChg chg="del mod">
          <ac:chgData name="David Torres" userId="716316d1-0d2a-48b6-920b-b5bd9336c8ec" providerId="ADAL" clId="{10BCDB27-A64B-4FC1-B009-2C42BD5ED92D}" dt="2021-01-13T00:20:17.869" v="87" actId="21"/>
          <ac:picMkLst>
            <pc:docMk/>
            <pc:sldMk cId="4227667084" sldId="2076136212"/>
            <ac:picMk id="7" creationId="{3C5A76FC-FDD3-41D3-B278-36633F6D6615}"/>
          </ac:picMkLst>
        </pc:picChg>
        <pc:picChg chg="mod modCrop">
          <ac:chgData name="David Torres" userId="716316d1-0d2a-48b6-920b-b5bd9336c8ec" providerId="ADAL" clId="{10BCDB27-A64B-4FC1-B009-2C42BD5ED92D}" dt="2021-01-13T00:21:44.378" v="110" actId="1076"/>
          <ac:picMkLst>
            <pc:docMk/>
            <pc:sldMk cId="4227667084" sldId="2076136212"/>
            <ac:picMk id="8" creationId="{4E477B4D-785E-441F-882E-CE20E53A949D}"/>
          </ac:picMkLst>
        </pc:picChg>
        <pc:picChg chg="add mod modCrop">
          <ac:chgData name="David Torres" userId="716316d1-0d2a-48b6-920b-b5bd9336c8ec" providerId="ADAL" clId="{10BCDB27-A64B-4FC1-B009-2C42BD5ED92D}" dt="2021-01-13T00:20:52.594" v="101" actId="1076"/>
          <ac:picMkLst>
            <pc:docMk/>
            <pc:sldMk cId="4227667084" sldId="2076136212"/>
            <ac:picMk id="11" creationId="{D80F1850-D30A-41CD-8AA7-5CB435554969}"/>
          </ac:picMkLst>
        </pc:picChg>
        <pc:picChg chg="add mod">
          <ac:chgData name="David Torres" userId="716316d1-0d2a-48b6-920b-b5bd9336c8ec" providerId="ADAL" clId="{10BCDB27-A64B-4FC1-B009-2C42BD5ED92D}" dt="2021-01-13T00:21:23.801" v="103" actId="1076"/>
          <ac:picMkLst>
            <pc:docMk/>
            <pc:sldMk cId="4227667084" sldId="2076136212"/>
            <ac:picMk id="13" creationId="{26C9C2E4-220E-4ED4-9064-3BA1FA8EDF2A}"/>
          </ac:picMkLst>
        </pc:picChg>
      </pc:sldChg>
      <pc:sldChg chg="addSp modSp mod">
        <pc:chgData name="David Torres" userId="716316d1-0d2a-48b6-920b-b5bd9336c8ec" providerId="ADAL" clId="{10BCDB27-A64B-4FC1-B009-2C42BD5ED92D}" dt="2021-01-13T01:10:12.601" v="140" actId="20577"/>
        <pc:sldMkLst>
          <pc:docMk/>
          <pc:sldMk cId="3735372129" sldId="2076136232"/>
        </pc:sldMkLst>
        <pc:spChg chg="add mod">
          <ac:chgData name="David Torres" userId="716316d1-0d2a-48b6-920b-b5bd9336c8ec" providerId="ADAL" clId="{10BCDB27-A64B-4FC1-B009-2C42BD5ED92D}" dt="2021-01-13T01:10:12.601" v="140" actId="20577"/>
          <ac:spMkLst>
            <pc:docMk/>
            <pc:sldMk cId="3735372129" sldId="2076136232"/>
            <ac:spMk id="3" creationId="{395477C3-B1FC-4359-A3E1-6488E0A011DB}"/>
          </ac:spMkLst>
        </pc:spChg>
        <pc:spChg chg="add mod">
          <ac:chgData name="David Torres" userId="716316d1-0d2a-48b6-920b-b5bd9336c8ec" providerId="ADAL" clId="{10BCDB27-A64B-4FC1-B009-2C42BD5ED92D}" dt="2021-01-13T01:09:16.777" v="133" actId="1076"/>
          <ac:spMkLst>
            <pc:docMk/>
            <pc:sldMk cId="3735372129" sldId="2076136232"/>
            <ac:spMk id="5" creationId="{F05330A7-FD7A-4B9E-9AA3-9305810A34DC}"/>
          </ac:spMkLst>
        </pc:spChg>
      </pc:sldChg>
    </pc:docChg>
  </pc:docChgLst>
  <pc:docChgLst>
    <pc:chgData name="Richard Guthrie" userId="f935c7ea-ca7f-4d2c-8229-ed52a75e3520" providerId="ADAL" clId="{94553F09-636D-4849-B6A8-F54DA38BF43D}"/>
    <pc:docChg chg="modSld sldOrd">
      <pc:chgData name="Richard Guthrie" userId="f935c7ea-ca7f-4d2c-8229-ed52a75e3520" providerId="ADAL" clId="{94553F09-636D-4849-B6A8-F54DA38BF43D}" dt="2018-09-25T18:57:10.410" v="0"/>
      <pc:docMkLst>
        <pc:docMk/>
      </pc:docMkLst>
    </pc:docChg>
  </pc:docChgLst>
  <pc:docChgLst>
    <pc:chgData name="Jason Clarke" userId="1dc42dce-9b42-4da8-99ad-d411b36708b9" providerId="ADAL" clId="{3AE4179E-9CB1-4696-8228-4967300E98DE}"/>
    <pc:docChg chg="modSld sldOrd">
      <pc:chgData name="Jason Clarke" userId="1dc42dce-9b42-4da8-99ad-d411b36708b9" providerId="ADAL" clId="{3AE4179E-9CB1-4696-8228-4967300E98DE}" dt="2021-01-13T00:45:05.404" v="1"/>
      <pc:docMkLst>
        <pc:docMk/>
      </pc:docMkLst>
      <pc:sldChg chg="ord">
        <pc:chgData name="Jason Clarke" userId="1dc42dce-9b42-4da8-99ad-d411b36708b9" providerId="ADAL" clId="{3AE4179E-9CB1-4696-8228-4967300E98DE}" dt="2021-01-13T00:45:05.404" v="1"/>
        <pc:sldMkLst>
          <pc:docMk/>
          <pc:sldMk cId="616012416" sldId="2076136259"/>
        </pc:sldMkLst>
      </pc:sldChg>
    </pc:docChg>
  </pc:docChgLst>
  <pc:docChgLst>
    <pc:chgData name="Richard Guthrie" userId="f935c7ea-ca7f-4d2c-8229-ed52a75e3520" providerId="ADAL" clId="{54F90C93-B94E-EA47-900D-0F3EA1F61842}"/>
    <pc:docChg chg="custSel addSld delSld modSld sldOrd modSection">
      <pc:chgData name="Richard Guthrie" userId="f935c7ea-ca7f-4d2c-8229-ed52a75e3520" providerId="ADAL" clId="{54F90C93-B94E-EA47-900D-0F3EA1F61842}" dt="2018-10-02T08:29:56.212" v="546"/>
      <pc:docMkLst>
        <pc:docMk/>
      </pc:docMkLst>
      <pc:sldChg chg="modNotesTx">
        <pc:chgData name="Richard Guthrie" userId="f935c7ea-ca7f-4d2c-8229-ed52a75e3520" providerId="ADAL" clId="{54F90C93-B94E-EA47-900D-0F3EA1F61842}" dt="2018-09-30T18:08:21.356" v="364" actId="20577"/>
        <pc:sldMkLst>
          <pc:docMk/>
          <pc:sldMk cId="699251381" sldId="265"/>
        </pc:sldMkLst>
      </pc:sldChg>
      <pc:sldChg chg="ord">
        <pc:chgData name="Richard Guthrie" userId="f935c7ea-ca7f-4d2c-8229-ed52a75e3520" providerId="ADAL" clId="{54F90C93-B94E-EA47-900D-0F3EA1F61842}" dt="2018-09-30T18:07:04.859" v="329"/>
        <pc:sldMkLst>
          <pc:docMk/>
          <pc:sldMk cId="1796131334" sldId="267"/>
        </pc:sldMkLst>
      </pc:sldChg>
      <pc:sldChg chg="modSp">
        <pc:chgData name="Richard Guthrie" userId="f935c7ea-ca7f-4d2c-8229-ed52a75e3520" providerId="ADAL" clId="{54F90C93-B94E-EA47-900D-0F3EA1F61842}" dt="2018-09-30T17:05:59.759" v="215" actId="20577"/>
        <pc:sldMkLst>
          <pc:docMk/>
          <pc:sldMk cId="933972052" sldId="269"/>
        </pc:sldMkLst>
        <pc:spChg chg="mod">
          <ac:chgData name="Richard Guthrie" userId="f935c7ea-ca7f-4d2c-8229-ed52a75e3520" providerId="ADAL" clId="{54F90C93-B94E-EA47-900D-0F3EA1F61842}" dt="2018-09-30T17:05:59.759" v="215" actId="20577"/>
          <ac:spMkLst>
            <pc:docMk/>
            <pc:sldMk cId="933972052" sldId="269"/>
            <ac:spMk id="3" creationId="{C5C0EDC0-1CC3-4667-9A0C-FC3A0E3268B5}"/>
          </ac:spMkLst>
        </pc:spChg>
      </pc:sldChg>
      <pc:sldChg chg="delSp">
        <pc:chgData name="Richard Guthrie" userId="f935c7ea-ca7f-4d2c-8229-ed52a75e3520" providerId="ADAL" clId="{54F90C93-B94E-EA47-900D-0F3EA1F61842}" dt="2018-10-02T08:29:48.297" v="545" actId="478"/>
        <pc:sldMkLst>
          <pc:docMk/>
          <pc:sldMk cId="1459471554" sldId="1574"/>
        </pc:sldMkLst>
        <pc:spChg chg="del">
          <ac:chgData name="Richard Guthrie" userId="f935c7ea-ca7f-4d2c-8229-ed52a75e3520" providerId="ADAL" clId="{54F90C93-B94E-EA47-900D-0F3EA1F61842}" dt="2018-10-02T08:29:11.170" v="541"/>
          <ac:spMkLst>
            <pc:docMk/>
            <pc:sldMk cId="1459471554" sldId="1574"/>
            <ac:spMk id="6" creationId="{163F4D96-589C-4DB1-BDB3-DD94914B419A}"/>
          </ac:spMkLst>
        </pc:spChg>
        <pc:picChg chg="del">
          <ac:chgData name="Richard Guthrie" userId="f935c7ea-ca7f-4d2c-8229-ed52a75e3520" providerId="ADAL" clId="{54F90C93-B94E-EA47-900D-0F3EA1F61842}" dt="2018-10-02T08:29:48.297" v="545" actId="478"/>
          <ac:picMkLst>
            <pc:docMk/>
            <pc:sldMk cId="1459471554" sldId="1574"/>
            <ac:picMk id="5" creationId="{ABC7E971-C922-47F1-AD34-9EB36AD833B0}"/>
          </ac:picMkLst>
        </pc:picChg>
      </pc:sldChg>
      <pc:sldChg chg="addSp modSp ord">
        <pc:chgData name="Richard Guthrie" userId="f935c7ea-ca7f-4d2c-8229-ed52a75e3520" providerId="ADAL" clId="{54F90C93-B94E-EA47-900D-0F3EA1F61842}" dt="2018-10-02T08:29:56.212" v="546"/>
        <pc:sldMkLst>
          <pc:docMk/>
          <pc:sldMk cId="1437030996" sldId="1692"/>
        </pc:sldMkLst>
        <pc:spChg chg="add mod">
          <ac:chgData name="Richard Guthrie" userId="f935c7ea-ca7f-4d2c-8229-ed52a75e3520" providerId="ADAL" clId="{54F90C93-B94E-EA47-900D-0F3EA1F61842}" dt="2018-10-02T08:29:19.562" v="544" actId="14100"/>
          <ac:spMkLst>
            <pc:docMk/>
            <pc:sldMk cId="1437030996" sldId="1692"/>
            <ac:spMk id="10" creationId="{89147275-1E4B-ED42-B702-6F3EAFB3D3E1}"/>
          </ac:spMkLst>
        </pc:spChg>
      </pc:sldChg>
      <pc:sldChg chg="ord">
        <pc:chgData name="Richard Guthrie" userId="f935c7ea-ca7f-4d2c-8229-ed52a75e3520" providerId="ADAL" clId="{54F90C93-B94E-EA47-900D-0F3EA1F61842}" dt="2018-09-30T18:07:23.674" v="331"/>
        <pc:sldMkLst>
          <pc:docMk/>
          <pc:sldMk cId="33257655" sldId="1693"/>
        </pc:sldMkLst>
      </pc:sldChg>
      <pc:sldChg chg="modSp ord">
        <pc:chgData name="Richard Guthrie" userId="f935c7ea-ca7f-4d2c-8229-ed52a75e3520" providerId="ADAL" clId="{54F90C93-B94E-EA47-900D-0F3EA1F61842}" dt="2018-09-30T18:02:53.358" v="255"/>
        <pc:sldMkLst>
          <pc:docMk/>
          <pc:sldMk cId="2266049246" sldId="1695"/>
        </pc:sldMkLst>
        <pc:spChg chg="mod">
          <ac:chgData name="Richard Guthrie" userId="f935c7ea-ca7f-4d2c-8229-ed52a75e3520" providerId="ADAL" clId="{54F90C93-B94E-EA47-900D-0F3EA1F61842}" dt="2018-09-30T17:06:52.554" v="233" actId="20577"/>
          <ac:spMkLst>
            <pc:docMk/>
            <pc:sldMk cId="2266049246" sldId="1695"/>
            <ac:spMk id="2" creationId="{A4DEF250-10FF-4530-8750-7BBBC7BEABBD}"/>
          </ac:spMkLst>
        </pc:spChg>
      </pc:sldChg>
      <pc:sldChg chg="modNotesTx">
        <pc:chgData name="Richard Guthrie" userId="f935c7ea-ca7f-4d2c-8229-ed52a75e3520" providerId="ADAL" clId="{54F90C93-B94E-EA47-900D-0F3EA1F61842}" dt="2018-09-30T18:10:21.725" v="502" actId="20577"/>
        <pc:sldMkLst>
          <pc:docMk/>
          <pc:sldMk cId="1944362868" sldId="1696"/>
        </pc:sldMkLst>
      </pc:sldChg>
      <pc:sldChg chg="modNotesTx">
        <pc:chgData name="Richard Guthrie" userId="f935c7ea-ca7f-4d2c-8229-ed52a75e3520" providerId="ADAL" clId="{54F90C93-B94E-EA47-900D-0F3EA1F61842}" dt="2018-09-30T18:08:02.081" v="345" actId="20577"/>
        <pc:sldMkLst>
          <pc:docMk/>
          <pc:sldMk cId="1708594428" sldId="1699"/>
        </pc:sldMkLst>
      </pc:sldChg>
      <pc:sldChg chg="ord">
        <pc:chgData name="Richard Guthrie" userId="f935c7ea-ca7f-4d2c-8229-ed52a75e3520" providerId="ADAL" clId="{54F90C93-B94E-EA47-900D-0F3EA1F61842}" dt="2018-09-30T16:59:58.988" v="138"/>
        <pc:sldMkLst>
          <pc:docMk/>
          <pc:sldMk cId="514908088" sldId="1701"/>
        </pc:sldMkLst>
      </pc:sldChg>
      <pc:sldChg chg="modSp ord modNotesTx">
        <pc:chgData name="Richard Guthrie" userId="f935c7ea-ca7f-4d2c-8229-ed52a75e3520" providerId="ADAL" clId="{54F90C93-B94E-EA47-900D-0F3EA1F61842}" dt="2018-10-02T06:19:14.564" v="531" actId="1076"/>
        <pc:sldMkLst>
          <pc:docMk/>
          <pc:sldMk cId="1289275564" sldId="1702"/>
        </pc:sldMkLst>
        <pc:spChg chg="mod">
          <ac:chgData name="Richard Guthrie" userId="f935c7ea-ca7f-4d2c-8229-ed52a75e3520" providerId="ADAL" clId="{54F90C93-B94E-EA47-900D-0F3EA1F61842}" dt="2018-10-02T06:19:14.564" v="531" actId="1076"/>
          <ac:spMkLst>
            <pc:docMk/>
            <pc:sldMk cId="1289275564" sldId="1702"/>
            <ac:spMk id="3" creationId="{9594D164-CEB7-4F06-A810-777144DBF632}"/>
          </ac:spMkLst>
        </pc:spChg>
        <pc:spChg chg="mod">
          <ac:chgData name="Richard Guthrie" userId="f935c7ea-ca7f-4d2c-8229-ed52a75e3520" providerId="ADAL" clId="{54F90C93-B94E-EA47-900D-0F3EA1F61842}" dt="2018-10-02T06:19:14.564" v="531" actId="1076"/>
          <ac:spMkLst>
            <pc:docMk/>
            <pc:sldMk cId="1289275564" sldId="1702"/>
            <ac:spMk id="4" creationId="{F2D75894-CD85-409E-A42A-D9533AD65363}"/>
          </ac:spMkLst>
        </pc:spChg>
        <pc:spChg chg="mod">
          <ac:chgData name="Richard Guthrie" userId="f935c7ea-ca7f-4d2c-8229-ed52a75e3520" providerId="ADAL" clId="{54F90C93-B94E-EA47-900D-0F3EA1F61842}" dt="2018-10-02T06:19:14.564" v="531" actId="1076"/>
          <ac:spMkLst>
            <pc:docMk/>
            <pc:sldMk cId="1289275564" sldId="1702"/>
            <ac:spMk id="5" creationId="{255D51AA-B8A6-4461-9BAB-72E525E36C41}"/>
          </ac:spMkLst>
        </pc:spChg>
        <pc:grpChg chg="mod">
          <ac:chgData name="Richard Guthrie" userId="f935c7ea-ca7f-4d2c-8229-ed52a75e3520" providerId="ADAL" clId="{54F90C93-B94E-EA47-900D-0F3EA1F61842}" dt="2018-10-02T06:19:14.564" v="531" actId="1076"/>
          <ac:grpSpMkLst>
            <pc:docMk/>
            <pc:sldMk cId="1289275564" sldId="1702"/>
            <ac:grpSpMk id="6" creationId="{04D75664-505A-4AAB-9105-C9AB9C1DCF98}"/>
          </ac:grpSpMkLst>
        </pc:grpChg>
        <pc:grpChg chg="mod">
          <ac:chgData name="Richard Guthrie" userId="f935c7ea-ca7f-4d2c-8229-ed52a75e3520" providerId="ADAL" clId="{54F90C93-B94E-EA47-900D-0F3EA1F61842}" dt="2018-10-02T06:19:14.564" v="531" actId="1076"/>
          <ac:grpSpMkLst>
            <pc:docMk/>
            <pc:sldMk cId="1289275564" sldId="1702"/>
            <ac:grpSpMk id="9" creationId="{6E34449B-A4D2-4354-B646-EB66E46A83C7}"/>
          </ac:grpSpMkLst>
        </pc:grpChg>
        <pc:grpChg chg="mod">
          <ac:chgData name="Richard Guthrie" userId="f935c7ea-ca7f-4d2c-8229-ed52a75e3520" providerId="ADAL" clId="{54F90C93-B94E-EA47-900D-0F3EA1F61842}" dt="2018-10-02T06:19:14.564" v="531" actId="1076"/>
          <ac:grpSpMkLst>
            <pc:docMk/>
            <pc:sldMk cId="1289275564" sldId="1702"/>
            <ac:grpSpMk id="12" creationId="{487D4E26-ED07-43B6-9ADE-0C48F980CDA2}"/>
          </ac:grpSpMkLst>
        </pc:grpChg>
        <pc:grpChg chg="mod">
          <ac:chgData name="Richard Guthrie" userId="f935c7ea-ca7f-4d2c-8229-ed52a75e3520" providerId="ADAL" clId="{54F90C93-B94E-EA47-900D-0F3EA1F61842}" dt="2018-10-02T06:19:14.564" v="531" actId="1076"/>
          <ac:grpSpMkLst>
            <pc:docMk/>
            <pc:sldMk cId="1289275564" sldId="1702"/>
            <ac:grpSpMk id="15" creationId="{68BB039F-4745-4816-848D-7E5F3065D416}"/>
          </ac:grpSpMkLst>
        </pc:grpChg>
      </pc:sldChg>
      <pc:sldChg chg="addSp delSp modSp add ord modTransition">
        <pc:chgData name="Richard Guthrie" userId="f935c7ea-ca7f-4d2c-8229-ed52a75e3520" providerId="ADAL" clId="{54F90C93-B94E-EA47-900D-0F3EA1F61842}" dt="2018-09-30T18:07:37.793" v="332"/>
        <pc:sldMkLst>
          <pc:docMk/>
          <pc:sldMk cId="3688322523" sldId="1703"/>
        </pc:sldMkLst>
        <pc:spChg chg="del">
          <ac:chgData name="Richard Guthrie" userId="f935c7ea-ca7f-4d2c-8229-ed52a75e3520" providerId="ADAL" clId="{54F90C93-B94E-EA47-900D-0F3EA1F61842}" dt="2018-09-30T18:05:42.696" v="286"/>
          <ac:spMkLst>
            <pc:docMk/>
            <pc:sldMk cId="3688322523" sldId="1703"/>
            <ac:spMk id="2" creationId="{5272E21A-48F7-F447-A9F6-83FFDBAAF3A6}"/>
          </ac:spMkLst>
        </pc:spChg>
        <pc:spChg chg="add del mod">
          <ac:chgData name="Richard Guthrie" userId="f935c7ea-ca7f-4d2c-8229-ed52a75e3520" providerId="ADAL" clId="{54F90C93-B94E-EA47-900D-0F3EA1F61842}" dt="2018-09-30T18:06:01.368" v="327"/>
          <ac:spMkLst>
            <pc:docMk/>
            <pc:sldMk cId="3688322523" sldId="1703"/>
            <ac:spMk id="3" creationId="{C8FA8B55-958F-4646-AC61-8B3B2091B1C2}"/>
          </ac:spMkLst>
        </pc:spChg>
        <pc:spChg chg="add mod">
          <ac:chgData name="Richard Guthrie" userId="f935c7ea-ca7f-4d2c-8229-ed52a75e3520" providerId="ADAL" clId="{54F90C93-B94E-EA47-900D-0F3EA1F61842}" dt="2018-09-30T18:05:54.716" v="324" actId="20577"/>
          <ac:spMkLst>
            <pc:docMk/>
            <pc:sldMk cId="3688322523" sldId="1703"/>
            <ac:spMk id="4" creationId="{5A83C556-84B4-6049-A857-027088A9EC50}"/>
          </ac:spMkLst>
        </pc:spChg>
        <pc:spChg chg="add del mod">
          <ac:chgData name="Richard Guthrie" userId="f935c7ea-ca7f-4d2c-8229-ed52a75e3520" providerId="ADAL" clId="{54F90C93-B94E-EA47-900D-0F3EA1F61842}" dt="2018-09-30T18:05:58.276" v="325" actId="478"/>
          <ac:spMkLst>
            <pc:docMk/>
            <pc:sldMk cId="3688322523" sldId="1703"/>
            <ac:spMk id="5" creationId="{48E04C6F-712B-C44F-B1BE-ED8E516BA1F9}"/>
          </ac:spMkLst>
        </pc:spChg>
      </pc:sldChg>
      <pc:sldChg chg="addSp delSp modSp add modTransition">
        <pc:chgData name="Richard Guthrie" userId="f935c7ea-ca7f-4d2c-8229-ed52a75e3520" providerId="ADAL" clId="{54F90C93-B94E-EA47-900D-0F3EA1F61842}" dt="2018-09-30T18:05:31.729" v="284" actId="1076"/>
        <pc:sldMkLst>
          <pc:docMk/>
          <pc:sldMk cId="514665416" sldId="1704"/>
        </pc:sldMkLst>
        <pc:spChg chg="del">
          <ac:chgData name="Richard Guthrie" userId="f935c7ea-ca7f-4d2c-8229-ed52a75e3520" providerId="ADAL" clId="{54F90C93-B94E-EA47-900D-0F3EA1F61842}" dt="2018-09-30T18:03:07.994" v="256" actId="478"/>
          <ac:spMkLst>
            <pc:docMk/>
            <pc:sldMk cId="514665416" sldId="1704"/>
            <ac:spMk id="2" creationId="{DF3D602B-EF5A-0046-A541-918AFC271A8C}"/>
          </ac:spMkLst>
        </pc:spChg>
        <pc:spChg chg="add mod">
          <ac:chgData name="Richard Guthrie" userId="f935c7ea-ca7f-4d2c-8229-ed52a75e3520" providerId="ADAL" clId="{54F90C93-B94E-EA47-900D-0F3EA1F61842}" dt="2018-09-30T18:05:07.491" v="281" actId="20577"/>
          <ac:spMkLst>
            <pc:docMk/>
            <pc:sldMk cId="514665416" sldId="1704"/>
            <ac:spMk id="3" creationId="{5FC880D2-F191-D140-8C15-41C4C728B551}"/>
          </ac:spMkLst>
        </pc:spChg>
        <pc:spChg chg="add del mod">
          <ac:chgData name="Richard Guthrie" userId="f935c7ea-ca7f-4d2c-8229-ed52a75e3520" providerId="ADAL" clId="{54F90C93-B94E-EA47-900D-0F3EA1F61842}" dt="2018-09-30T18:05:29.248" v="283" actId="478"/>
          <ac:spMkLst>
            <pc:docMk/>
            <pc:sldMk cId="514665416" sldId="1704"/>
            <ac:spMk id="4" creationId="{7A713BDA-AF0B-3144-A2A0-2B371F2D75DE}"/>
          </ac:spMkLst>
        </pc:spChg>
        <pc:picChg chg="add mod">
          <ac:chgData name="Richard Guthrie" userId="f935c7ea-ca7f-4d2c-8229-ed52a75e3520" providerId="ADAL" clId="{54F90C93-B94E-EA47-900D-0F3EA1F61842}" dt="2018-09-30T18:05:31.729" v="284" actId="1076"/>
          <ac:picMkLst>
            <pc:docMk/>
            <pc:sldMk cId="514665416" sldId="1704"/>
            <ac:picMk id="6" creationId="{926D9A5C-BC4C-0944-B50F-B9071679381C}"/>
          </ac:picMkLst>
        </pc:picChg>
      </pc:sldChg>
      <pc:sldChg chg="delSp modSp add">
        <pc:chgData name="Richard Guthrie" userId="f935c7ea-ca7f-4d2c-8229-ed52a75e3520" providerId="ADAL" clId="{54F90C93-B94E-EA47-900D-0F3EA1F61842}" dt="2018-09-30T18:07:51.168" v="343" actId="478"/>
        <pc:sldMkLst>
          <pc:docMk/>
          <pc:sldMk cId="2634499471" sldId="1705"/>
        </pc:sldMkLst>
        <pc:spChg chg="mod">
          <ac:chgData name="Richard Guthrie" userId="f935c7ea-ca7f-4d2c-8229-ed52a75e3520" providerId="ADAL" clId="{54F90C93-B94E-EA47-900D-0F3EA1F61842}" dt="2018-09-30T18:07:47.146" v="342" actId="20577"/>
          <ac:spMkLst>
            <pc:docMk/>
            <pc:sldMk cId="2634499471" sldId="1705"/>
            <ac:spMk id="2" creationId="{50019312-5B42-DB4F-A858-3D065AE1E4A6}"/>
          </ac:spMkLst>
        </pc:spChg>
        <pc:spChg chg="del">
          <ac:chgData name="Richard Guthrie" userId="f935c7ea-ca7f-4d2c-8229-ed52a75e3520" providerId="ADAL" clId="{54F90C93-B94E-EA47-900D-0F3EA1F61842}" dt="2018-09-30T18:07:51.168" v="343" actId="478"/>
          <ac:spMkLst>
            <pc:docMk/>
            <pc:sldMk cId="2634499471" sldId="1705"/>
            <ac:spMk id="3" creationId="{E17829E8-3F44-3746-BCEB-2DE7E0FBDD2F}"/>
          </ac:spMkLst>
        </pc:spChg>
      </pc:sldChg>
    </pc:docChg>
  </pc:docChgLst>
  <pc:docChgLst>
    <pc:chgData name="Maximiliano Duva" userId="S::maduva@microsoft.com::90e4aac4-106c-4eff-81ef-f2a1541b610b" providerId="AD" clId="Web-{35EC349C-5F73-909E-4454-6E696B2C9FD9}"/>
    <pc:docChg chg="modSld">
      <pc:chgData name="Maximiliano Duva" userId="S::maduva@microsoft.com::90e4aac4-106c-4eff-81ef-f2a1541b610b" providerId="AD" clId="Web-{35EC349C-5F73-909E-4454-6E696B2C9FD9}" dt="2021-06-15T23:09:49.644" v="1" actId="1076"/>
      <pc:docMkLst>
        <pc:docMk/>
      </pc:docMkLst>
      <pc:sldChg chg="modSp">
        <pc:chgData name="Maximiliano Duva" userId="S::maduva@microsoft.com::90e4aac4-106c-4eff-81ef-f2a1541b610b" providerId="AD" clId="Web-{35EC349C-5F73-909E-4454-6E696B2C9FD9}" dt="2021-06-15T23:09:49.644" v="1" actId="1076"/>
        <pc:sldMkLst>
          <pc:docMk/>
          <pc:sldMk cId="3352325315" sldId="2076136349"/>
        </pc:sldMkLst>
        <pc:spChg chg="mod">
          <ac:chgData name="Maximiliano Duva" userId="S::maduva@microsoft.com::90e4aac4-106c-4eff-81ef-f2a1541b610b" providerId="AD" clId="Web-{35EC349C-5F73-909E-4454-6E696B2C9FD9}" dt="2021-06-15T23:09:49.644" v="1" actId="1076"/>
          <ac:spMkLst>
            <pc:docMk/>
            <pc:sldMk cId="3352325315" sldId="2076136349"/>
            <ac:spMk id="5" creationId="{5F548F50-00F4-4AD2-9382-FFA4532174ED}"/>
          </ac:spMkLst>
        </pc:spChg>
      </pc:sldChg>
    </pc:docChg>
  </pc:docChgLst>
  <pc:docChgLst>
    <pc:chgData name="Richard Guthrie" userId="f935c7ea-ca7f-4d2c-8229-ed52a75e3520" providerId="ADAL" clId="{CF3FFABB-5C29-4A4C-9B5F-781DD469A5CC}"/>
    <pc:docChg chg="undo custSel addSld delSld modSld modSection">
      <pc:chgData name="Richard Guthrie" userId="f935c7ea-ca7f-4d2c-8229-ed52a75e3520" providerId="ADAL" clId="{CF3FFABB-5C29-4A4C-9B5F-781DD469A5CC}" dt="2018-09-26T19:46:58.283" v="5471" actId="2696"/>
      <pc:docMkLst>
        <pc:docMk/>
      </pc:docMkLst>
      <pc:sldChg chg="modSp">
        <pc:chgData name="Richard Guthrie" userId="f935c7ea-ca7f-4d2c-8229-ed52a75e3520" providerId="ADAL" clId="{CF3FFABB-5C29-4A4C-9B5F-781DD469A5CC}" dt="2018-09-25T20:14:57.589" v="1028" actId="20577"/>
        <pc:sldMkLst>
          <pc:docMk/>
          <pc:sldMk cId="1459471554" sldId="1574"/>
        </pc:sldMkLst>
        <pc:spChg chg="mod">
          <ac:chgData name="Richard Guthrie" userId="f935c7ea-ca7f-4d2c-8229-ed52a75e3520" providerId="ADAL" clId="{CF3FFABB-5C29-4A4C-9B5F-781DD469A5CC}" dt="2018-09-25T20:14:57.589" v="1028" actId="20577"/>
          <ac:spMkLst>
            <pc:docMk/>
            <pc:sldMk cId="1459471554" sldId="1574"/>
            <ac:spMk id="3" creationId="{A533D2E1-4325-4915-96EC-BE607D3E856E}"/>
          </ac:spMkLst>
        </pc:spChg>
      </pc:sldChg>
      <pc:sldChg chg="addSp delSp modSp">
        <pc:chgData name="Richard Guthrie" userId="f935c7ea-ca7f-4d2c-8229-ed52a75e3520" providerId="ADAL" clId="{CF3FFABB-5C29-4A4C-9B5F-781DD469A5CC}" dt="2018-09-25T20:21:37.002" v="1072" actId="1076"/>
        <pc:sldMkLst>
          <pc:docMk/>
          <pc:sldMk cId="1172689063" sldId="1633"/>
        </pc:sldMkLst>
        <pc:spChg chg="mod">
          <ac:chgData name="Richard Guthrie" userId="f935c7ea-ca7f-4d2c-8229-ed52a75e3520" providerId="ADAL" clId="{CF3FFABB-5C29-4A4C-9B5F-781DD469A5CC}" dt="2018-09-25T20:17:36.392" v="1055" actId="20577"/>
          <ac:spMkLst>
            <pc:docMk/>
            <pc:sldMk cId="1172689063" sldId="1633"/>
            <ac:spMk id="3" creationId="{A533D2E1-4325-4915-96EC-BE607D3E856E}"/>
          </ac:spMkLst>
        </pc:spChg>
        <pc:picChg chg="del">
          <ac:chgData name="Richard Guthrie" userId="f935c7ea-ca7f-4d2c-8229-ed52a75e3520" providerId="ADAL" clId="{CF3FFABB-5C29-4A4C-9B5F-781DD469A5CC}" dt="2018-09-25T20:17:41.695" v="1056" actId="478"/>
          <ac:picMkLst>
            <pc:docMk/>
            <pc:sldMk cId="1172689063" sldId="1633"/>
            <ac:picMk id="4" creationId="{BA7A7520-64A7-9C43-A3F9-F876D0048A4A}"/>
          </ac:picMkLst>
        </pc:picChg>
        <pc:picChg chg="add mod ord">
          <ac:chgData name="Richard Guthrie" userId="f935c7ea-ca7f-4d2c-8229-ed52a75e3520" providerId="ADAL" clId="{CF3FFABB-5C29-4A4C-9B5F-781DD469A5CC}" dt="2018-09-25T20:21:37.002" v="1072" actId="1076"/>
          <ac:picMkLst>
            <pc:docMk/>
            <pc:sldMk cId="1172689063" sldId="1633"/>
            <ac:picMk id="6" creationId="{30FE1434-347E-485B-B3A0-C90FF22A570C}"/>
          </ac:picMkLst>
        </pc:picChg>
        <pc:picChg chg="add mod">
          <ac:chgData name="Richard Guthrie" userId="f935c7ea-ca7f-4d2c-8229-ed52a75e3520" providerId="ADAL" clId="{CF3FFABB-5C29-4A4C-9B5F-781DD469A5CC}" dt="2018-09-25T20:21:29.464" v="1070" actId="1076"/>
          <ac:picMkLst>
            <pc:docMk/>
            <pc:sldMk cId="1172689063" sldId="1633"/>
            <ac:picMk id="2050" creationId="{CA9D11DF-B309-40D5-9207-5E060BADBB0E}"/>
          </ac:picMkLst>
        </pc:picChg>
      </pc:sldChg>
      <pc:sldChg chg="addSp delSp modSp">
        <pc:chgData name="Richard Guthrie" userId="f935c7ea-ca7f-4d2c-8229-ed52a75e3520" providerId="ADAL" clId="{CF3FFABB-5C29-4A4C-9B5F-781DD469A5CC}" dt="2018-09-25T21:40:09.798" v="2769" actId="478"/>
        <pc:sldMkLst>
          <pc:docMk/>
          <pc:sldMk cId="4043193664" sldId="1671"/>
        </pc:sldMkLst>
        <pc:spChg chg="add del">
          <ac:chgData name="Richard Guthrie" userId="f935c7ea-ca7f-4d2c-8229-ed52a75e3520" providerId="ADAL" clId="{CF3FFABB-5C29-4A4C-9B5F-781DD469A5CC}" dt="2018-09-25T19:16:13.748" v="1"/>
          <ac:spMkLst>
            <pc:docMk/>
            <pc:sldMk cId="4043193664" sldId="1671"/>
            <ac:spMk id="2" creationId="{79AE43AC-5FD4-4000-BE41-FC219592351D}"/>
          </ac:spMkLst>
        </pc:spChg>
        <pc:graphicFrameChg chg="add del modGraphic">
          <ac:chgData name="Richard Guthrie" userId="f935c7ea-ca7f-4d2c-8229-ed52a75e3520" providerId="ADAL" clId="{CF3FFABB-5C29-4A4C-9B5F-781DD469A5CC}" dt="2018-09-25T21:40:09.798" v="2769" actId="478"/>
          <ac:graphicFrameMkLst>
            <pc:docMk/>
            <pc:sldMk cId="4043193664" sldId="1671"/>
            <ac:graphicFrameMk id="3" creationId="{F1FC4D48-4A49-447B-B70C-DE4B537F1072}"/>
          </ac:graphicFrameMkLst>
        </pc:graphicFrameChg>
        <pc:picChg chg="add mod">
          <ac:chgData name="Richard Guthrie" userId="f935c7ea-ca7f-4d2c-8229-ed52a75e3520" providerId="ADAL" clId="{CF3FFABB-5C29-4A4C-9B5F-781DD469A5CC}" dt="2018-09-25T19:18:29.539" v="123" actId="1076"/>
          <ac:picMkLst>
            <pc:docMk/>
            <pc:sldMk cId="4043193664" sldId="1671"/>
            <ac:picMk id="5" creationId="{A5036E01-F54B-451D-9AC8-6072F0825F51}"/>
          </ac:picMkLst>
        </pc:picChg>
        <pc:picChg chg="add mod">
          <ac:chgData name="Richard Guthrie" userId="f935c7ea-ca7f-4d2c-8229-ed52a75e3520" providerId="ADAL" clId="{CF3FFABB-5C29-4A4C-9B5F-781DD469A5CC}" dt="2018-09-25T19:21:29.895" v="132" actId="1076"/>
          <ac:picMkLst>
            <pc:docMk/>
            <pc:sldMk cId="4043193664" sldId="1671"/>
            <ac:picMk id="7" creationId="{86F55145-8DA3-452C-8CB4-B2848FF308A5}"/>
          </ac:picMkLst>
        </pc:picChg>
        <pc:picChg chg="add mod">
          <ac:chgData name="Richard Guthrie" userId="f935c7ea-ca7f-4d2c-8229-ed52a75e3520" providerId="ADAL" clId="{CF3FFABB-5C29-4A4C-9B5F-781DD469A5CC}" dt="2018-09-25T19:21:27.981" v="131" actId="1076"/>
          <ac:picMkLst>
            <pc:docMk/>
            <pc:sldMk cId="4043193664" sldId="1671"/>
            <ac:picMk id="9" creationId="{013BC9FA-066C-4829-BDE5-37DB70483A8F}"/>
          </ac:picMkLst>
        </pc:picChg>
        <pc:picChg chg="add del mod">
          <ac:chgData name="Richard Guthrie" userId="f935c7ea-ca7f-4d2c-8229-ed52a75e3520" providerId="ADAL" clId="{CF3FFABB-5C29-4A4C-9B5F-781DD469A5CC}" dt="2018-09-25T19:26:20.054" v="137" actId="478"/>
          <ac:picMkLst>
            <pc:docMk/>
            <pc:sldMk cId="4043193664" sldId="1671"/>
            <ac:picMk id="11" creationId="{AA1D8693-52BD-4B90-8981-AE82B5DC293C}"/>
          </ac:picMkLst>
        </pc:picChg>
      </pc:sldChg>
    </pc:docChg>
  </pc:docChgLst>
  <pc:docChgLst>
    <pc:chgData name="Jason Clarke" userId="1dc42dce-9b42-4da8-99ad-d411b36708b9" providerId="ADAL" clId="{528528E4-98D0-495A-AC8F-E65758DD252F}"/>
    <pc:docChg chg="sldOrd">
      <pc:chgData name="Jason Clarke" userId="1dc42dce-9b42-4da8-99ad-d411b36708b9" providerId="ADAL" clId="{528528E4-98D0-495A-AC8F-E65758DD252F}" dt="2021-01-13T23:32:52.418" v="0" actId="20578"/>
      <pc:docMkLst>
        <pc:docMk/>
      </pc:docMkLst>
      <pc:sldChg chg="ord">
        <pc:chgData name="Jason Clarke" userId="1dc42dce-9b42-4da8-99ad-d411b36708b9" providerId="ADAL" clId="{528528E4-98D0-495A-AC8F-E65758DD252F}" dt="2021-01-13T23:32:52.418" v="0" actId="20578"/>
        <pc:sldMkLst>
          <pc:docMk/>
          <pc:sldMk cId="1437030996" sldId="1692"/>
        </pc:sldMkLst>
      </pc:sldChg>
    </pc:docChg>
  </pc:docChgLst>
  <pc:docChgLst>
    <pc:chgData name="Richard Guthrie" userId="f935c7ea-ca7f-4d2c-8229-ed52a75e3520" providerId="ADAL" clId="{68527295-0B57-F54E-A5FF-552070B7F654}"/>
    <pc:docChg chg="custSel addSld delSld modSld sldOrd modSection">
      <pc:chgData name="Richard Guthrie" userId="f935c7ea-ca7f-4d2c-8229-ed52a75e3520" providerId="ADAL" clId="{68527295-0B57-F54E-A5FF-552070B7F654}" dt="2018-10-22T23:14:18.917" v="181"/>
      <pc:docMkLst>
        <pc:docMk/>
      </pc:docMkLst>
      <pc:sldChg chg="del modTransition">
        <pc:chgData name="Richard Guthrie" userId="f935c7ea-ca7f-4d2c-8229-ed52a75e3520" providerId="ADAL" clId="{68527295-0B57-F54E-A5FF-552070B7F654}" dt="2018-10-22T23:13:12.805" v="175" actId="2696"/>
        <pc:sldMkLst>
          <pc:docMk/>
          <pc:sldMk cId="699251381" sldId="265"/>
        </pc:sldMkLst>
      </pc:sldChg>
      <pc:sldChg chg="modSp ord">
        <pc:chgData name="Richard Guthrie" userId="f935c7ea-ca7f-4d2c-8229-ed52a75e3520" providerId="ADAL" clId="{68527295-0B57-F54E-A5FF-552070B7F654}" dt="2018-10-22T23:13:35.593" v="177"/>
        <pc:sldMkLst>
          <pc:docMk/>
          <pc:sldMk cId="1796131334" sldId="267"/>
        </pc:sldMkLst>
        <pc:spChg chg="mod">
          <ac:chgData name="Richard Guthrie" userId="f935c7ea-ca7f-4d2c-8229-ed52a75e3520" providerId="ADAL" clId="{68527295-0B57-F54E-A5FF-552070B7F654}" dt="2018-10-22T17:21:30.166" v="82" actId="20577"/>
          <ac:spMkLst>
            <pc:docMk/>
            <pc:sldMk cId="1796131334" sldId="267"/>
            <ac:spMk id="3" creationId="{C5C0EDC0-1CC3-4667-9A0C-FC3A0E3268B5}"/>
          </ac:spMkLst>
        </pc:spChg>
      </pc:sldChg>
      <pc:sldChg chg="ord">
        <pc:chgData name="Richard Guthrie" userId="f935c7ea-ca7f-4d2c-8229-ed52a75e3520" providerId="ADAL" clId="{68527295-0B57-F54E-A5FF-552070B7F654}" dt="2018-10-22T23:14:18.917" v="181"/>
        <pc:sldMkLst>
          <pc:docMk/>
          <pc:sldMk cId="933972052" sldId="269"/>
        </pc:sldMkLst>
      </pc:sldChg>
      <pc:sldChg chg="modSp">
        <pc:chgData name="Richard Guthrie" userId="f935c7ea-ca7f-4d2c-8229-ed52a75e3520" providerId="ADAL" clId="{68527295-0B57-F54E-A5FF-552070B7F654}" dt="2018-10-22T21:04:58.022" v="153" actId="20577"/>
        <pc:sldMkLst>
          <pc:docMk/>
          <pc:sldMk cId="49821617" sldId="1573"/>
        </pc:sldMkLst>
        <pc:spChg chg="mod">
          <ac:chgData name="Richard Guthrie" userId="f935c7ea-ca7f-4d2c-8229-ed52a75e3520" providerId="ADAL" clId="{68527295-0B57-F54E-A5FF-552070B7F654}" dt="2018-10-22T21:04:58.022" v="153" actId="20577"/>
          <ac:spMkLst>
            <pc:docMk/>
            <pc:sldMk cId="49821617" sldId="1573"/>
            <ac:spMk id="8" creationId="{1DB438D0-7CE4-4A64-BD6E-25DD3D3027B6}"/>
          </ac:spMkLst>
        </pc:spChg>
        <pc:spChg chg="mod">
          <ac:chgData name="Richard Guthrie" userId="f935c7ea-ca7f-4d2c-8229-ed52a75e3520" providerId="ADAL" clId="{68527295-0B57-F54E-A5FF-552070B7F654}" dt="2018-10-22T21:04:48.658" v="152" actId="20577"/>
          <ac:spMkLst>
            <pc:docMk/>
            <pc:sldMk cId="49821617" sldId="1573"/>
            <ac:spMk id="11" creationId="{B391FF71-B5EC-4BF4-A0F2-1EB7DE5C6DDC}"/>
          </ac:spMkLst>
        </pc:spChg>
        <pc:grpChg chg="mod">
          <ac:chgData name="Richard Guthrie" userId="f935c7ea-ca7f-4d2c-8229-ed52a75e3520" providerId="ADAL" clId="{68527295-0B57-F54E-A5FF-552070B7F654}" dt="2018-10-22T21:04:44.924" v="151" actId="14100"/>
          <ac:grpSpMkLst>
            <pc:docMk/>
            <pc:sldMk cId="49821617" sldId="1573"/>
            <ac:grpSpMk id="9" creationId="{9C54F7A6-A0CC-43B8-AD53-DF0D8A865BA7}"/>
          </ac:grpSpMkLst>
        </pc:grpChg>
      </pc:sldChg>
      <pc:sldChg chg="modSp modNotesTx">
        <pc:chgData name="Richard Guthrie" userId="f935c7ea-ca7f-4d2c-8229-ed52a75e3520" providerId="ADAL" clId="{68527295-0B57-F54E-A5FF-552070B7F654}" dt="2018-10-22T21:05:51.658" v="156" actId="20577"/>
        <pc:sldMkLst>
          <pc:docMk/>
          <pc:sldMk cId="1459471554" sldId="1574"/>
        </pc:sldMkLst>
        <pc:spChg chg="mod">
          <ac:chgData name="Richard Guthrie" userId="f935c7ea-ca7f-4d2c-8229-ed52a75e3520" providerId="ADAL" clId="{68527295-0B57-F54E-A5FF-552070B7F654}" dt="2018-10-22T16:51:58.462" v="19" actId="1076"/>
          <ac:spMkLst>
            <pc:docMk/>
            <pc:sldMk cId="1459471554" sldId="1574"/>
            <ac:spMk id="3" creationId="{A533D2E1-4325-4915-96EC-BE607D3E856E}"/>
          </ac:spMkLst>
        </pc:spChg>
      </pc:sldChg>
      <pc:sldChg chg="ord">
        <pc:chgData name="Richard Guthrie" userId="f935c7ea-ca7f-4d2c-8229-ed52a75e3520" providerId="ADAL" clId="{68527295-0B57-F54E-A5FF-552070B7F654}" dt="2018-10-22T23:13:51.894" v="178"/>
        <pc:sldMkLst>
          <pc:docMk/>
          <pc:sldMk cId="1172689063" sldId="1633"/>
        </pc:sldMkLst>
      </pc:sldChg>
      <pc:sldChg chg="ord">
        <pc:chgData name="Richard Guthrie" userId="f935c7ea-ca7f-4d2c-8229-ed52a75e3520" providerId="ADAL" clId="{68527295-0B57-F54E-A5FF-552070B7F654}" dt="2018-10-22T23:13:51.894" v="178"/>
        <pc:sldMkLst>
          <pc:docMk/>
          <pc:sldMk cId="4043193664" sldId="1671"/>
        </pc:sldMkLst>
      </pc:sldChg>
      <pc:sldChg chg="modSp">
        <pc:chgData name="Richard Guthrie" userId="f935c7ea-ca7f-4d2c-8229-ed52a75e3520" providerId="ADAL" clId="{68527295-0B57-F54E-A5FF-552070B7F654}" dt="2018-10-22T16:52:38.563" v="22" actId="1076"/>
        <pc:sldMkLst>
          <pc:docMk/>
          <pc:sldMk cId="1437030996" sldId="1692"/>
        </pc:sldMkLst>
        <pc:spChg chg="mod">
          <ac:chgData name="Richard Guthrie" userId="f935c7ea-ca7f-4d2c-8229-ed52a75e3520" providerId="ADAL" clId="{68527295-0B57-F54E-A5FF-552070B7F654}" dt="2018-10-22T16:52:38.563" v="22" actId="1076"/>
          <ac:spMkLst>
            <pc:docMk/>
            <pc:sldMk cId="1437030996" sldId="1692"/>
            <ac:spMk id="10" creationId="{89147275-1E4B-ED42-B702-6F3EAFB3D3E1}"/>
          </ac:spMkLst>
        </pc:spChg>
      </pc:sldChg>
      <pc:sldChg chg="ord">
        <pc:chgData name="Richard Guthrie" userId="f935c7ea-ca7f-4d2c-8229-ed52a75e3520" providerId="ADAL" clId="{68527295-0B57-F54E-A5FF-552070B7F654}" dt="2018-10-22T23:13:51.894" v="178"/>
        <pc:sldMkLst>
          <pc:docMk/>
          <pc:sldMk cId="33257655" sldId="1693"/>
        </pc:sldMkLst>
      </pc:sldChg>
      <pc:sldChg chg="ord">
        <pc:chgData name="Richard Guthrie" userId="f935c7ea-ca7f-4d2c-8229-ed52a75e3520" providerId="ADAL" clId="{68527295-0B57-F54E-A5FF-552070B7F654}" dt="2018-10-22T23:13:35.593" v="177"/>
        <pc:sldMkLst>
          <pc:docMk/>
          <pc:sldMk cId="2266049246" sldId="1695"/>
        </pc:sldMkLst>
      </pc:sldChg>
      <pc:sldChg chg="ord">
        <pc:chgData name="Richard Guthrie" userId="f935c7ea-ca7f-4d2c-8229-ed52a75e3520" providerId="ADAL" clId="{68527295-0B57-F54E-A5FF-552070B7F654}" dt="2018-10-22T23:13:06.640" v="174"/>
        <pc:sldMkLst>
          <pc:docMk/>
          <pc:sldMk cId="1944362868" sldId="1696"/>
        </pc:sldMkLst>
      </pc:sldChg>
      <pc:sldChg chg="ord modTransition">
        <pc:chgData name="Richard Guthrie" userId="f935c7ea-ca7f-4d2c-8229-ed52a75e3520" providerId="ADAL" clId="{68527295-0B57-F54E-A5FF-552070B7F654}" dt="2018-10-22T23:13:18.310" v="176"/>
        <pc:sldMkLst>
          <pc:docMk/>
          <pc:sldMk cId="1708594428" sldId="1699"/>
        </pc:sldMkLst>
      </pc:sldChg>
      <pc:sldChg chg="ord">
        <pc:chgData name="Richard Guthrie" userId="f935c7ea-ca7f-4d2c-8229-ed52a75e3520" providerId="ADAL" clId="{68527295-0B57-F54E-A5FF-552070B7F654}" dt="2018-10-22T23:13:06.640" v="174"/>
        <pc:sldMkLst>
          <pc:docMk/>
          <pc:sldMk cId="514908088" sldId="1701"/>
        </pc:sldMkLst>
      </pc:sldChg>
      <pc:sldChg chg="addSp modSp ord">
        <pc:chgData name="Richard Guthrie" userId="f935c7ea-ca7f-4d2c-8229-ed52a75e3520" providerId="ADAL" clId="{68527295-0B57-F54E-A5FF-552070B7F654}" dt="2018-10-22T23:13:35.593" v="177"/>
        <pc:sldMkLst>
          <pc:docMk/>
          <pc:sldMk cId="3688322523" sldId="1703"/>
        </pc:sldMkLst>
        <pc:spChg chg="add mod">
          <ac:chgData name="Richard Guthrie" userId="f935c7ea-ca7f-4d2c-8229-ed52a75e3520" providerId="ADAL" clId="{68527295-0B57-F54E-A5FF-552070B7F654}" dt="2018-10-22T17:19:42.067" v="75" actId="1076"/>
          <ac:spMkLst>
            <pc:docMk/>
            <pc:sldMk cId="3688322523" sldId="1703"/>
            <ac:spMk id="3" creationId="{4D53AA5F-FBE7-424E-98E0-FEE12EE79452}"/>
          </ac:spMkLst>
        </pc:spChg>
        <pc:picChg chg="mod">
          <ac:chgData name="Richard Guthrie" userId="f935c7ea-ca7f-4d2c-8229-ed52a75e3520" providerId="ADAL" clId="{68527295-0B57-F54E-A5FF-552070B7F654}" dt="2018-10-22T17:19:24.908" v="69" actId="1076"/>
          <ac:picMkLst>
            <pc:docMk/>
            <pc:sldMk cId="3688322523" sldId="1703"/>
            <ac:picMk id="2" creationId="{C3C22F3F-A012-9145-893C-D92FC154950F}"/>
          </ac:picMkLst>
        </pc:picChg>
      </pc:sldChg>
      <pc:sldChg chg="ord">
        <pc:chgData name="Richard Guthrie" userId="f935c7ea-ca7f-4d2c-8229-ed52a75e3520" providerId="ADAL" clId="{68527295-0B57-F54E-A5FF-552070B7F654}" dt="2018-10-22T23:13:35.593" v="177"/>
        <pc:sldMkLst>
          <pc:docMk/>
          <pc:sldMk cId="514665416" sldId="1704"/>
        </pc:sldMkLst>
      </pc:sldChg>
      <pc:sldChg chg="ord">
        <pc:chgData name="Richard Guthrie" userId="f935c7ea-ca7f-4d2c-8229-ed52a75e3520" providerId="ADAL" clId="{68527295-0B57-F54E-A5FF-552070B7F654}" dt="2018-10-22T23:13:35.593" v="177"/>
        <pc:sldMkLst>
          <pc:docMk/>
          <pc:sldMk cId="2634499471" sldId="1705"/>
        </pc:sldMkLst>
      </pc:sldChg>
      <pc:sldChg chg="addSp delSp modSp modNotesTx">
        <pc:chgData name="Richard Guthrie" userId="f935c7ea-ca7f-4d2c-8229-ed52a75e3520" providerId="ADAL" clId="{68527295-0B57-F54E-A5FF-552070B7F654}" dt="2018-10-22T22:30:48.218" v="173" actId="20577"/>
        <pc:sldMkLst>
          <pc:docMk/>
          <pc:sldMk cId="4243108322" sldId="1707"/>
        </pc:sldMkLst>
        <pc:spChg chg="del mod">
          <ac:chgData name="Richard Guthrie" userId="f935c7ea-ca7f-4d2c-8229-ed52a75e3520" providerId="ADAL" clId="{68527295-0B57-F54E-A5FF-552070B7F654}" dt="2018-10-22T16:47:57.559" v="6" actId="478"/>
          <ac:spMkLst>
            <pc:docMk/>
            <pc:sldMk cId="4243108322" sldId="1707"/>
            <ac:spMk id="10" creationId="{78DD99D3-03EF-DC45-8517-BDFDD266D26A}"/>
          </ac:spMkLst>
        </pc:spChg>
        <pc:spChg chg="del">
          <ac:chgData name="Richard Guthrie" userId="f935c7ea-ca7f-4d2c-8229-ed52a75e3520" providerId="ADAL" clId="{68527295-0B57-F54E-A5FF-552070B7F654}" dt="2018-10-22T16:47:53.710" v="4" actId="478"/>
          <ac:spMkLst>
            <pc:docMk/>
            <pc:sldMk cId="4243108322" sldId="1707"/>
            <ac:spMk id="11" creationId="{6B4B2A9F-0C34-4547-85C6-D7C6AA2FABA2}"/>
          </ac:spMkLst>
        </pc:spChg>
        <pc:spChg chg="del">
          <ac:chgData name="Richard Guthrie" userId="f935c7ea-ca7f-4d2c-8229-ed52a75e3520" providerId="ADAL" clId="{68527295-0B57-F54E-A5FF-552070B7F654}" dt="2018-10-22T16:47:48.465" v="2" actId="478"/>
          <ac:spMkLst>
            <pc:docMk/>
            <pc:sldMk cId="4243108322" sldId="1707"/>
            <ac:spMk id="12" creationId="{3B646126-1A4E-1744-B740-1C548871958F}"/>
          </ac:spMkLst>
        </pc:spChg>
        <pc:spChg chg="del mod">
          <ac:chgData name="Richard Guthrie" userId="f935c7ea-ca7f-4d2c-8229-ed52a75e3520" providerId="ADAL" clId="{68527295-0B57-F54E-A5FF-552070B7F654}" dt="2018-10-22T16:47:51.466" v="3" actId="478"/>
          <ac:spMkLst>
            <pc:docMk/>
            <pc:sldMk cId="4243108322" sldId="1707"/>
            <ac:spMk id="13" creationId="{770D4267-8CA1-524F-B627-803AF93AA4E9}"/>
          </ac:spMkLst>
        </pc:spChg>
        <pc:graphicFrameChg chg="add del">
          <ac:chgData name="Richard Guthrie" userId="f935c7ea-ca7f-4d2c-8229-ed52a75e3520" providerId="ADAL" clId="{68527295-0B57-F54E-A5FF-552070B7F654}" dt="2018-10-22T16:49:56.904" v="8"/>
          <ac:graphicFrameMkLst>
            <pc:docMk/>
            <pc:sldMk cId="4243108322" sldId="1707"/>
            <ac:graphicFrameMk id="2" creationId="{F0B20E57-CE22-6940-910E-4848DC9A40F2}"/>
          </ac:graphicFrameMkLst>
        </pc:graphicFrameChg>
        <pc:picChg chg="add mod">
          <ac:chgData name="Richard Guthrie" userId="f935c7ea-ca7f-4d2c-8229-ed52a75e3520" providerId="ADAL" clId="{68527295-0B57-F54E-A5FF-552070B7F654}" dt="2018-10-22T16:50:33.322" v="12" actId="27614"/>
          <ac:picMkLst>
            <pc:docMk/>
            <pc:sldMk cId="4243108322" sldId="1707"/>
            <ac:picMk id="5" creationId="{C02876B6-D981-0B42-89CC-7137C2855569}"/>
          </ac:picMkLst>
        </pc:picChg>
        <pc:picChg chg="del">
          <ac:chgData name="Richard Guthrie" userId="f935c7ea-ca7f-4d2c-8229-ed52a75e3520" providerId="ADAL" clId="{68527295-0B57-F54E-A5FF-552070B7F654}" dt="2018-10-22T16:47:40.559" v="0" actId="478"/>
          <ac:picMkLst>
            <pc:docMk/>
            <pc:sldMk cId="4243108322" sldId="1707"/>
            <ac:picMk id="9" creationId="{60E6EAE5-0827-FF44-B044-DC8D4E5F031F}"/>
          </ac:picMkLst>
        </pc:picChg>
      </pc:sldChg>
      <pc:sldChg chg="delSp modSp">
        <pc:chgData name="Richard Guthrie" userId="f935c7ea-ca7f-4d2c-8229-ed52a75e3520" providerId="ADAL" clId="{68527295-0B57-F54E-A5FF-552070B7F654}" dt="2018-10-22T16:50:53.399" v="16" actId="478"/>
        <pc:sldMkLst>
          <pc:docMk/>
          <pc:sldMk cId="844463443" sldId="1708"/>
        </pc:sldMkLst>
        <pc:spChg chg="del mod">
          <ac:chgData name="Richard Guthrie" userId="f935c7ea-ca7f-4d2c-8229-ed52a75e3520" providerId="ADAL" clId="{68527295-0B57-F54E-A5FF-552070B7F654}" dt="2018-10-22T16:50:50.600" v="15" actId="478"/>
          <ac:spMkLst>
            <pc:docMk/>
            <pc:sldMk cId="844463443" sldId="1708"/>
            <ac:spMk id="3" creationId="{534B96B9-87A8-4574-A6E5-5BD1C5B2C754}"/>
          </ac:spMkLst>
        </pc:spChg>
        <pc:spChg chg="del">
          <ac:chgData name="Richard Guthrie" userId="f935c7ea-ca7f-4d2c-8229-ed52a75e3520" providerId="ADAL" clId="{68527295-0B57-F54E-A5FF-552070B7F654}" dt="2018-10-22T16:50:53.399" v="16" actId="478"/>
          <ac:spMkLst>
            <pc:docMk/>
            <pc:sldMk cId="844463443" sldId="1708"/>
            <ac:spMk id="4" creationId="{9B51EC13-5EDB-4B50-9532-5DB3DCA7D907}"/>
          </ac:spMkLst>
        </pc:spChg>
        <pc:picChg chg="del">
          <ac:chgData name="Richard Guthrie" userId="f935c7ea-ca7f-4d2c-8229-ed52a75e3520" providerId="ADAL" clId="{68527295-0B57-F54E-A5FF-552070B7F654}" dt="2018-10-22T16:50:44.274" v="13" actId="478"/>
          <ac:picMkLst>
            <pc:docMk/>
            <pc:sldMk cId="844463443" sldId="1708"/>
            <ac:picMk id="7" creationId="{A8D8D035-F465-4CCF-88FD-31058DDD1A0C}"/>
          </ac:picMkLst>
        </pc:picChg>
      </pc:sldChg>
      <pc:sldChg chg="addSp delSp modSp add del ord">
        <pc:chgData name="Richard Guthrie" userId="f935c7ea-ca7f-4d2c-8229-ed52a75e3520" providerId="ADAL" clId="{68527295-0B57-F54E-A5FF-552070B7F654}" dt="2018-10-22T17:17:34.946" v="51" actId="2696"/>
        <pc:sldMkLst>
          <pc:docMk/>
          <pc:sldMk cId="3445385637" sldId="1709"/>
        </pc:sldMkLst>
        <pc:spChg chg="mod">
          <ac:chgData name="Richard Guthrie" userId="f935c7ea-ca7f-4d2c-8229-ed52a75e3520" providerId="ADAL" clId="{68527295-0B57-F54E-A5FF-552070B7F654}" dt="2018-10-22T17:16:33.319" v="45" actId="20577"/>
          <ac:spMkLst>
            <pc:docMk/>
            <pc:sldMk cId="3445385637" sldId="1709"/>
            <ac:spMk id="2" creationId="{C810EA72-E218-384B-8986-98922F9EB8D4}"/>
          </ac:spMkLst>
        </pc:spChg>
        <pc:spChg chg="del">
          <ac:chgData name="Richard Guthrie" userId="f935c7ea-ca7f-4d2c-8229-ed52a75e3520" providerId="ADAL" clId="{68527295-0B57-F54E-A5FF-552070B7F654}" dt="2018-10-22T17:16:43.608" v="46" actId="931"/>
          <ac:spMkLst>
            <pc:docMk/>
            <pc:sldMk cId="3445385637" sldId="1709"/>
            <ac:spMk id="3" creationId="{86078C53-C412-7C42-A5F5-C3C76CB72D6C}"/>
          </ac:spMkLst>
        </pc:spChg>
        <pc:picChg chg="add mod">
          <ac:chgData name="Richard Guthrie" userId="f935c7ea-ca7f-4d2c-8229-ed52a75e3520" providerId="ADAL" clId="{68527295-0B57-F54E-A5FF-552070B7F654}" dt="2018-10-22T17:16:47.976" v="47" actId="27614"/>
          <ac:picMkLst>
            <pc:docMk/>
            <pc:sldMk cId="3445385637" sldId="1709"/>
            <ac:picMk id="5" creationId="{C7F5623F-0CF4-5840-8CBB-3C640AEAA35C}"/>
          </ac:picMkLst>
        </pc:picChg>
      </pc:sldChg>
    </pc:docChg>
  </pc:docChgLst>
  <pc:docChgLst>
    <pc:chgData name="Christian Thönes" userId="S::chthones@microsoft.com::ae58d110-7159-427d-a817-02d14a0dbca2" providerId="AD" clId="Web-{3877BCF6-06E6-7DD8-EAFD-3FF5BE0F135A}"/>
    <pc:docChg chg="modSld">
      <pc:chgData name="Christian Thönes" userId="S::chthones@microsoft.com::ae58d110-7159-427d-a817-02d14a0dbca2" providerId="AD" clId="Web-{3877BCF6-06E6-7DD8-EAFD-3FF5BE0F135A}" dt="2021-04-29T09:09:00.140" v="0" actId="1076"/>
      <pc:docMkLst>
        <pc:docMk/>
      </pc:docMkLst>
      <pc:sldChg chg="modSp">
        <pc:chgData name="Christian Thönes" userId="S::chthones@microsoft.com::ae58d110-7159-427d-a817-02d14a0dbca2" providerId="AD" clId="Web-{3877BCF6-06E6-7DD8-EAFD-3FF5BE0F135A}" dt="2021-04-29T09:09:00.140" v="0" actId="1076"/>
        <pc:sldMkLst>
          <pc:docMk/>
          <pc:sldMk cId="1344278431" sldId="2076136236"/>
        </pc:sldMkLst>
        <pc:spChg chg="mod">
          <ac:chgData name="Christian Thönes" userId="S::chthones@microsoft.com::ae58d110-7159-427d-a817-02d14a0dbca2" providerId="AD" clId="Web-{3877BCF6-06E6-7DD8-EAFD-3FF5BE0F135A}" dt="2021-04-29T09:09:00.140" v="0" actId="1076"/>
          <ac:spMkLst>
            <pc:docMk/>
            <pc:sldMk cId="1344278431" sldId="2076136236"/>
            <ac:spMk id="6" creationId="{EEC6DA0B-A189-407E-9EAB-6873040A8849}"/>
          </ac:spMkLst>
        </pc:spChg>
      </pc:sldChg>
    </pc:docChg>
  </pc:docChgLst>
  <pc:docChgLst>
    <pc:chgData name="Damien Caro" userId="18dc26db-fe4f-426e-9f3f-b3e52cc010bf" providerId="ADAL" clId="{81D3386E-3B37-5C40-B13C-FC7FEEEBEFB0}"/>
    <pc:docChg chg="custSel mod modSld">
      <pc:chgData name="Damien Caro" userId="18dc26db-fe4f-426e-9f3f-b3e52cc010bf" providerId="ADAL" clId="{81D3386E-3B37-5C40-B13C-FC7FEEEBEFB0}" dt="2018-11-26T15:34:26.966" v="87"/>
      <pc:docMkLst>
        <pc:docMk/>
      </pc:docMkLst>
      <pc:sldChg chg="modSp">
        <pc:chgData name="Damien Caro" userId="18dc26db-fe4f-426e-9f3f-b3e52cc010bf" providerId="ADAL" clId="{81D3386E-3B37-5C40-B13C-FC7FEEEBEFB0}" dt="2018-11-26T15:32:16.317" v="82" actId="20577"/>
        <pc:sldMkLst>
          <pc:docMk/>
          <pc:sldMk cId="1796131334" sldId="267"/>
        </pc:sldMkLst>
        <pc:spChg chg="mod">
          <ac:chgData name="Damien Caro" userId="18dc26db-fe4f-426e-9f3f-b3e52cc010bf" providerId="ADAL" clId="{81D3386E-3B37-5C40-B13C-FC7FEEEBEFB0}" dt="2018-11-26T15:32:16.317" v="82" actId="20577"/>
          <ac:spMkLst>
            <pc:docMk/>
            <pc:sldMk cId="1796131334" sldId="267"/>
            <ac:spMk id="3" creationId="{C5C0EDC0-1CC3-4667-9A0C-FC3A0E3268B5}"/>
          </ac:spMkLst>
        </pc:spChg>
      </pc:sldChg>
      <pc:sldChg chg="delCm">
        <pc:chgData name="Damien Caro" userId="18dc26db-fe4f-426e-9f3f-b3e52cc010bf" providerId="ADAL" clId="{81D3386E-3B37-5C40-B13C-FC7FEEEBEFB0}" dt="2018-11-26T15:29:22.097" v="32" actId="1592"/>
        <pc:sldMkLst>
          <pc:docMk/>
          <pc:sldMk cId="1459471554" sldId="1574"/>
        </pc:sldMkLst>
      </pc:sldChg>
      <pc:sldChg chg="addSp">
        <pc:chgData name="Damien Caro" userId="18dc26db-fe4f-426e-9f3f-b3e52cc010bf" providerId="ADAL" clId="{81D3386E-3B37-5C40-B13C-FC7FEEEBEFB0}" dt="2018-11-26T15:34:26.966" v="87"/>
        <pc:sldMkLst>
          <pc:docMk/>
          <pc:sldMk cId="4043193664" sldId="1671"/>
        </pc:sldMkLst>
        <pc:picChg chg="add">
          <ac:chgData name="Damien Caro" userId="18dc26db-fe4f-426e-9f3f-b3e52cc010bf" providerId="ADAL" clId="{81D3386E-3B37-5C40-B13C-FC7FEEEBEFB0}" dt="2018-11-26T15:34:26.966" v="87"/>
          <ac:picMkLst>
            <pc:docMk/>
            <pc:sldMk cId="4043193664" sldId="1671"/>
            <ac:picMk id="6" creationId="{67DE4283-805A-0741-AAE1-2FD1CC7AD896}"/>
          </ac:picMkLst>
        </pc:picChg>
        <pc:picChg chg="add">
          <ac:chgData name="Damien Caro" userId="18dc26db-fe4f-426e-9f3f-b3e52cc010bf" providerId="ADAL" clId="{81D3386E-3B37-5C40-B13C-FC7FEEEBEFB0}" dt="2018-11-26T15:34:26.966" v="87"/>
          <ac:picMkLst>
            <pc:docMk/>
            <pc:sldMk cId="4043193664" sldId="1671"/>
            <ac:picMk id="8" creationId="{22A428BB-1BDE-4642-B8F4-D6D8F027716A}"/>
          </ac:picMkLst>
        </pc:picChg>
        <pc:picChg chg="add">
          <ac:chgData name="Damien Caro" userId="18dc26db-fe4f-426e-9f3f-b3e52cc010bf" providerId="ADAL" clId="{81D3386E-3B37-5C40-B13C-FC7FEEEBEFB0}" dt="2018-11-26T15:34:26.966" v="87"/>
          <ac:picMkLst>
            <pc:docMk/>
            <pc:sldMk cId="4043193664" sldId="1671"/>
            <ac:picMk id="10" creationId="{C5C06EC2-7638-1140-BDF1-E7618DD2CE0C}"/>
          </ac:picMkLst>
        </pc:picChg>
        <pc:picChg chg="add">
          <ac:chgData name="Damien Caro" userId="18dc26db-fe4f-426e-9f3f-b3e52cc010bf" providerId="ADAL" clId="{81D3386E-3B37-5C40-B13C-FC7FEEEBEFB0}" dt="2018-11-26T15:34:26.966" v="87"/>
          <ac:picMkLst>
            <pc:docMk/>
            <pc:sldMk cId="4043193664" sldId="1671"/>
            <ac:picMk id="11" creationId="{6E331659-6403-5940-AD1D-8A7AC43D4CBA}"/>
          </ac:picMkLst>
        </pc:picChg>
      </pc:sldChg>
      <pc:sldChg chg="modSp">
        <pc:chgData name="Damien Caro" userId="18dc26db-fe4f-426e-9f3f-b3e52cc010bf" providerId="ADAL" clId="{81D3386E-3B37-5C40-B13C-FC7FEEEBEFB0}" dt="2018-11-26T15:29:45.484" v="34" actId="20577"/>
        <pc:sldMkLst>
          <pc:docMk/>
          <pc:sldMk cId="1437030996" sldId="1692"/>
        </pc:sldMkLst>
        <pc:spChg chg="mod">
          <ac:chgData name="Damien Caro" userId="18dc26db-fe4f-426e-9f3f-b3e52cc010bf" providerId="ADAL" clId="{81D3386E-3B37-5C40-B13C-FC7FEEEBEFB0}" dt="2018-11-26T15:29:45.484" v="34" actId="20577"/>
          <ac:spMkLst>
            <pc:docMk/>
            <pc:sldMk cId="1437030996" sldId="1692"/>
            <ac:spMk id="9" creationId="{E171E7D3-99EB-4C56-A489-A5A76724976F}"/>
          </ac:spMkLst>
        </pc:spChg>
        <pc:spChg chg="mod">
          <ac:chgData name="Damien Caro" userId="18dc26db-fe4f-426e-9f3f-b3e52cc010bf" providerId="ADAL" clId="{81D3386E-3B37-5C40-B13C-FC7FEEEBEFB0}" dt="2018-11-26T15:29:37.487" v="33" actId="1076"/>
          <ac:spMkLst>
            <pc:docMk/>
            <pc:sldMk cId="1437030996" sldId="1692"/>
            <ac:spMk id="10" creationId="{89147275-1E4B-ED42-B702-6F3EAFB3D3E1}"/>
          </ac:spMkLst>
        </pc:spChg>
      </pc:sldChg>
      <pc:sldChg chg="modSp">
        <pc:chgData name="Damien Caro" userId="18dc26db-fe4f-426e-9f3f-b3e52cc010bf" providerId="ADAL" clId="{81D3386E-3B37-5C40-B13C-FC7FEEEBEFB0}" dt="2018-11-26T15:30:12.697" v="35" actId="1076"/>
        <pc:sldMkLst>
          <pc:docMk/>
          <pc:sldMk cId="1944362868" sldId="1696"/>
        </pc:sldMkLst>
        <pc:spChg chg="mod">
          <ac:chgData name="Damien Caro" userId="18dc26db-fe4f-426e-9f3f-b3e52cc010bf" providerId="ADAL" clId="{81D3386E-3B37-5C40-B13C-FC7FEEEBEFB0}" dt="2018-11-26T15:30:12.697" v="35" actId="1076"/>
          <ac:spMkLst>
            <pc:docMk/>
            <pc:sldMk cId="1944362868" sldId="1696"/>
            <ac:spMk id="2" creationId="{1C97E3EE-493F-49A4-A857-34E6D0722DC8}"/>
          </ac:spMkLst>
        </pc:spChg>
      </pc:sldChg>
      <pc:sldChg chg="addSp delSp modSp mod modTransition setBg">
        <pc:chgData name="Damien Caro" userId="18dc26db-fe4f-426e-9f3f-b3e52cc010bf" providerId="ADAL" clId="{81D3386E-3B37-5C40-B13C-FC7FEEEBEFB0}" dt="2018-11-26T15:29:02.249" v="31" actId="1076"/>
        <pc:sldMkLst>
          <pc:docMk/>
          <pc:sldMk cId="4243108322" sldId="1707"/>
        </pc:sldMkLst>
        <pc:spChg chg="add del mod">
          <ac:chgData name="Damien Caro" userId="18dc26db-fe4f-426e-9f3f-b3e52cc010bf" providerId="ADAL" clId="{81D3386E-3B37-5C40-B13C-FC7FEEEBEFB0}" dt="2018-11-26T15:28:10.698" v="8"/>
          <ac:spMkLst>
            <pc:docMk/>
            <pc:sldMk cId="4243108322" sldId="1707"/>
            <ac:spMk id="2" creationId="{AFA5E1FC-8ED1-0C4B-8E16-D5C4F2BB3AD2}"/>
          </ac:spMkLst>
        </pc:spChg>
        <pc:spChg chg="del mod">
          <ac:chgData name="Damien Caro" userId="18dc26db-fe4f-426e-9f3f-b3e52cc010bf" providerId="ADAL" clId="{81D3386E-3B37-5C40-B13C-FC7FEEEBEFB0}" dt="2018-11-26T15:28:41.956" v="25" actId="478"/>
          <ac:spMkLst>
            <pc:docMk/>
            <pc:sldMk cId="4243108322" sldId="1707"/>
            <ac:spMk id="3" creationId="{25669130-13C0-4249-80DD-F931F2A2AE9D}"/>
          </ac:spMkLst>
        </pc:spChg>
        <pc:spChg chg="add del mod">
          <ac:chgData name="Damien Caro" userId="18dc26db-fe4f-426e-9f3f-b3e52cc010bf" providerId="ADAL" clId="{81D3386E-3B37-5C40-B13C-FC7FEEEBEFB0}" dt="2018-11-26T15:28:10.698" v="8"/>
          <ac:spMkLst>
            <pc:docMk/>
            <pc:sldMk cId="4243108322" sldId="1707"/>
            <ac:spMk id="6" creationId="{A2352268-9B55-0341-B13D-573EF89EE6F9}"/>
          </ac:spMkLst>
        </pc:spChg>
        <pc:spChg chg="add mod">
          <ac:chgData name="Damien Caro" userId="18dc26db-fe4f-426e-9f3f-b3e52cc010bf" providerId="ADAL" clId="{81D3386E-3B37-5C40-B13C-FC7FEEEBEFB0}" dt="2018-11-26T15:28:48.097" v="27" actId="1076"/>
          <ac:spMkLst>
            <pc:docMk/>
            <pc:sldMk cId="4243108322" sldId="1707"/>
            <ac:spMk id="7" creationId="{C4B344A4-62A6-F545-862A-A2C6B7AA55B5}"/>
          </ac:spMkLst>
        </pc:spChg>
        <pc:spChg chg="add del mod">
          <ac:chgData name="Damien Caro" userId="18dc26db-fe4f-426e-9f3f-b3e52cc010bf" providerId="ADAL" clId="{81D3386E-3B37-5C40-B13C-FC7FEEEBEFB0}" dt="2018-11-26T15:28:49.882" v="28" actId="478"/>
          <ac:spMkLst>
            <pc:docMk/>
            <pc:sldMk cId="4243108322" sldId="1707"/>
            <ac:spMk id="8" creationId="{22925197-E394-154A-91C1-50DD59203168}"/>
          </ac:spMkLst>
        </pc:spChg>
        <pc:picChg chg="add mod">
          <ac:chgData name="Damien Caro" userId="18dc26db-fe4f-426e-9f3f-b3e52cc010bf" providerId="ADAL" clId="{81D3386E-3B37-5C40-B13C-FC7FEEEBEFB0}" dt="2018-11-26T15:29:02.249" v="31" actId="1076"/>
          <ac:picMkLst>
            <pc:docMk/>
            <pc:sldMk cId="4243108322" sldId="1707"/>
            <ac:picMk id="4" creationId="{90469DA0-D875-D745-871A-177E6836DEFE}"/>
          </ac:picMkLst>
        </pc:picChg>
        <pc:picChg chg="del mod">
          <ac:chgData name="Damien Caro" userId="18dc26db-fe4f-426e-9f3f-b3e52cc010bf" providerId="ADAL" clId="{81D3386E-3B37-5C40-B13C-FC7FEEEBEFB0}" dt="2018-11-26T15:27:18.804" v="1" actId="478"/>
          <ac:picMkLst>
            <pc:docMk/>
            <pc:sldMk cId="4243108322" sldId="1707"/>
            <ac:picMk id="5" creationId="{C02876B6-D981-0B42-89CC-7137C2855569}"/>
          </ac:picMkLst>
        </pc:picChg>
      </pc:sldChg>
      <pc:sldChg chg="modSp">
        <pc:chgData name="Damien Caro" userId="18dc26db-fe4f-426e-9f3f-b3e52cc010bf" providerId="ADAL" clId="{81D3386E-3B37-5C40-B13C-FC7FEEEBEFB0}" dt="2018-11-26T15:33:25.156" v="86"/>
        <pc:sldMkLst>
          <pc:docMk/>
          <pc:sldMk cId="844463443" sldId="1708"/>
        </pc:sldMkLst>
        <pc:spChg chg="mod">
          <ac:chgData name="Damien Caro" userId="18dc26db-fe4f-426e-9f3f-b3e52cc010bf" providerId="ADAL" clId="{81D3386E-3B37-5C40-B13C-FC7FEEEBEFB0}" dt="2018-11-26T15:33:05.208" v="84" actId="1076"/>
          <ac:spMkLst>
            <pc:docMk/>
            <pc:sldMk cId="844463443" sldId="1708"/>
            <ac:spMk id="2" creationId="{8AA9A89D-083C-4A17-8470-B34CA19FDFF1}"/>
          </ac:spMkLst>
        </pc:spChg>
        <pc:spChg chg="mod">
          <ac:chgData name="Damien Caro" userId="18dc26db-fe4f-426e-9f3f-b3e52cc010bf" providerId="ADAL" clId="{81D3386E-3B37-5C40-B13C-FC7FEEEBEFB0}" dt="2018-11-26T15:33:25.156" v="86"/>
          <ac:spMkLst>
            <pc:docMk/>
            <pc:sldMk cId="844463443" sldId="1708"/>
            <ac:spMk id="5" creationId="{0D27EE2E-B8A2-4239-B081-3D019A989166}"/>
          </ac:spMkLst>
        </pc:spChg>
      </pc:sldChg>
    </pc:docChg>
  </pc:docChgLst>
  <pc:docChgLst>
    <pc:chgData name="Ruchi Tushir" userId="22a6aa21-97bc-438f-9809-99f2a29eb05a" providerId="ADAL" clId="{75CA217A-AE1C-464C-A845-C84413B18308}"/>
    <pc:docChg chg="sldOrd">
      <pc:chgData name="Ruchi Tushir" userId="22a6aa21-97bc-438f-9809-99f2a29eb05a" providerId="ADAL" clId="{75CA217A-AE1C-464C-A845-C84413B18308}" dt="2021-01-11T10:51:37.602" v="0" actId="20578"/>
      <pc:docMkLst>
        <pc:docMk/>
      </pc:docMkLst>
      <pc:sldChg chg="ord">
        <pc:chgData name="Ruchi Tushir" userId="22a6aa21-97bc-438f-9809-99f2a29eb05a" providerId="ADAL" clId="{75CA217A-AE1C-464C-A845-C84413B18308}" dt="2021-01-11T10:51:37.602" v="0" actId="20578"/>
        <pc:sldMkLst>
          <pc:docMk/>
          <pc:sldMk cId="2716391388" sldId="2076136208"/>
        </pc:sldMkLst>
      </pc:sldChg>
    </pc:docChg>
  </pc:docChgLst>
  <pc:docChgLst>
    <pc:chgData name="Richard Guthrie" userId="f935c7ea-ca7f-4d2c-8229-ed52a75e3520" providerId="ADAL" clId="{72FCE995-6A4C-BD44-8662-E84BDC5E00C7}"/>
    <pc:docChg chg="modSld">
      <pc:chgData name="Richard Guthrie" userId="f935c7ea-ca7f-4d2c-8229-ed52a75e3520" providerId="ADAL" clId="{72FCE995-6A4C-BD44-8662-E84BDC5E00C7}" dt="2018-10-22T20:22:50.379" v="102" actId="20577"/>
      <pc:docMkLst>
        <pc:docMk/>
      </pc:docMkLst>
      <pc:sldChg chg="modNotesTx">
        <pc:chgData name="Richard Guthrie" userId="f935c7ea-ca7f-4d2c-8229-ed52a75e3520" providerId="ADAL" clId="{72FCE995-6A4C-BD44-8662-E84BDC5E00C7}" dt="2018-10-22T20:22:50.379" v="102" actId="20577"/>
        <pc:sldMkLst>
          <pc:docMk/>
          <pc:sldMk cId="1459471554" sldId="1574"/>
        </pc:sldMkLst>
      </pc:sldChg>
    </pc:docChg>
  </pc:docChgLst>
  <pc:docChgLst>
    <pc:chgData name="David Torres" userId="7b1d36bd-0379-4654-b4a5-54cedbe63fdd" providerId="ADAL" clId="{FED347A1-C5B8-4295-A287-62A448E77106}"/>
    <pc:docChg chg="undo custSel addSld delSld modSld delSection modSection">
      <pc:chgData name="David Torres" userId="7b1d36bd-0379-4654-b4a5-54cedbe63fdd" providerId="ADAL" clId="{FED347A1-C5B8-4295-A287-62A448E77106}" dt="2020-06-08T23:49:57.171" v="8" actId="478"/>
      <pc:docMkLst>
        <pc:docMk/>
      </pc:docMkLst>
      <pc:sldChg chg="del">
        <pc:chgData name="David Torres" userId="7b1d36bd-0379-4654-b4a5-54cedbe63fdd" providerId="ADAL" clId="{FED347A1-C5B8-4295-A287-62A448E77106}" dt="2020-06-08T23:49:31.734" v="0" actId="18676"/>
        <pc:sldMkLst>
          <pc:docMk/>
          <pc:sldMk cId="1365987549" sldId="306"/>
        </pc:sldMkLst>
      </pc:sldChg>
      <pc:sldChg chg="del">
        <pc:chgData name="David Torres" userId="7b1d36bd-0379-4654-b4a5-54cedbe63fdd" providerId="ADAL" clId="{FED347A1-C5B8-4295-A287-62A448E77106}" dt="2020-06-08T23:49:31.734" v="0" actId="18676"/>
        <pc:sldMkLst>
          <pc:docMk/>
          <pc:sldMk cId="1281480604" sldId="8449"/>
        </pc:sldMkLst>
      </pc:sldChg>
      <pc:sldChg chg="del">
        <pc:chgData name="David Torres" userId="7b1d36bd-0379-4654-b4a5-54cedbe63fdd" providerId="ADAL" clId="{FED347A1-C5B8-4295-A287-62A448E77106}" dt="2020-06-08T23:49:31.734" v="0" actId="18676"/>
        <pc:sldMkLst>
          <pc:docMk/>
          <pc:sldMk cId="385651396" sldId="8450"/>
        </pc:sldMkLst>
      </pc:sldChg>
      <pc:sldChg chg="del">
        <pc:chgData name="David Torres" userId="7b1d36bd-0379-4654-b4a5-54cedbe63fdd" providerId="ADAL" clId="{FED347A1-C5B8-4295-A287-62A448E77106}" dt="2020-06-08T23:49:31.734" v="0" actId="18676"/>
        <pc:sldMkLst>
          <pc:docMk/>
          <pc:sldMk cId="2527654748" sldId="8451"/>
        </pc:sldMkLst>
      </pc:sldChg>
      <pc:sldChg chg="del">
        <pc:chgData name="David Torres" userId="7b1d36bd-0379-4654-b4a5-54cedbe63fdd" providerId="ADAL" clId="{FED347A1-C5B8-4295-A287-62A448E77106}" dt="2020-06-08T23:49:31.734" v="0" actId="18676"/>
        <pc:sldMkLst>
          <pc:docMk/>
          <pc:sldMk cId="2678853338" sldId="8452"/>
        </pc:sldMkLst>
      </pc:sldChg>
      <pc:sldChg chg="del">
        <pc:chgData name="David Torres" userId="7b1d36bd-0379-4654-b4a5-54cedbe63fdd" providerId="ADAL" clId="{FED347A1-C5B8-4295-A287-62A448E77106}" dt="2020-06-08T23:49:31.734" v="0" actId="18676"/>
        <pc:sldMkLst>
          <pc:docMk/>
          <pc:sldMk cId="2192081072" sldId="8462"/>
        </pc:sldMkLst>
      </pc:sldChg>
      <pc:sldChg chg="del">
        <pc:chgData name="David Torres" userId="7b1d36bd-0379-4654-b4a5-54cedbe63fdd" providerId="ADAL" clId="{FED347A1-C5B8-4295-A287-62A448E77106}" dt="2020-06-08T23:49:31.734" v="0" actId="18676"/>
        <pc:sldMkLst>
          <pc:docMk/>
          <pc:sldMk cId="1903272565" sldId="8466"/>
        </pc:sldMkLst>
      </pc:sldChg>
      <pc:sldChg chg="del">
        <pc:chgData name="David Torres" userId="7b1d36bd-0379-4654-b4a5-54cedbe63fdd" providerId="ADAL" clId="{FED347A1-C5B8-4295-A287-62A448E77106}" dt="2020-06-08T23:49:31.734" v="0" actId="18676"/>
        <pc:sldMkLst>
          <pc:docMk/>
          <pc:sldMk cId="3478774172" sldId="8484"/>
        </pc:sldMkLst>
      </pc:sldChg>
      <pc:sldChg chg="del">
        <pc:chgData name="David Torres" userId="7b1d36bd-0379-4654-b4a5-54cedbe63fdd" providerId="ADAL" clId="{FED347A1-C5B8-4295-A287-62A448E77106}" dt="2020-06-08T23:49:31.734" v="0" actId="18676"/>
        <pc:sldMkLst>
          <pc:docMk/>
          <pc:sldMk cId="2705356915" sldId="8486"/>
        </pc:sldMkLst>
      </pc:sldChg>
      <pc:sldChg chg="del">
        <pc:chgData name="David Torres" userId="7b1d36bd-0379-4654-b4a5-54cedbe63fdd" providerId="ADAL" clId="{FED347A1-C5B8-4295-A287-62A448E77106}" dt="2020-06-08T23:49:35.413" v="1" actId="18676"/>
        <pc:sldMkLst>
          <pc:docMk/>
          <pc:sldMk cId="2367097965" sldId="8809"/>
        </pc:sldMkLst>
      </pc:sldChg>
      <pc:sldChg chg="del">
        <pc:chgData name="David Torres" userId="7b1d36bd-0379-4654-b4a5-54cedbe63fdd" providerId="ADAL" clId="{FED347A1-C5B8-4295-A287-62A448E77106}" dt="2020-06-08T23:49:35.413" v="1" actId="18676"/>
        <pc:sldMkLst>
          <pc:docMk/>
          <pc:sldMk cId="2436933960" sldId="2076136031"/>
        </pc:sldMkLst>
      </pc:sldChg>
      <pc:sldChg chg="del">
        <pc:chgData name="David Torres" userId="7b1d36bd-0379-4654-b4a5-54cedbe63fdd" providerId="ADAL" clId="{FED347A1-C5B8-4295-A287-62A448E77106}" dt="2020-06-08T23:49:35.413" v="1" actId="18676"/>
        <pc:sldMkLst>
          <pc:docMk/>
          <pc:sldMk cId="472097172" sldId="2076136159"/>
        </pc:sldMkLst>
      </pc:sldChg>
      <pc:sldChg chg="del">
        <pc:chgData name="David Torres" userId="7b1d36bd-0379-4654-b4a5-54cedbe63fdd" providerId="ADAL" clId="{FED347A1-C5B8-4295-A287-62A448E77106}" dt="2020-06-08T23:49:31.734" v="0" actId="18676"/>
        <pc:sldMkLst>
          <pc:docMk/>
          <pc:sldMk cId="3418510020" sldId="2076136192"/>
        </pc:sldMkLst>
      </pc:sldChg>
      <pc:sldChg chg="addSp delSp modSp mod">
        <pc:chgData name="David Torres" userId="7b1d36bd-0379-4654-b4a5-54cedbe63fdd" providerId="ADAL" clId="{FED347A1-C5B8-4295-A287-62A448E77106}" dt="2020-06-08T23:49:57.171" v="8" actId="478"/>
        <pc:sldMkLst>
          <pc:docMk/>
          <pc:sldMk cId="53677748" sldId="2076136198"/>
        </pc:sldMkLst>
        <pc:picChg chg="add del mod">
          <ac:chgData name="David Torres" userId="7b1d36bd-0379-4654-b4a5-54cedbe63fdd" providerId="ADAL" clId="{FED347A1-C5B8-4295-A287-62A448E77106}" dt="2020-06-08T23:49:57.171" v="8" actId="478"/>
          <ac:picMkLst>
            <pc:docMk/>
            <pc:sldMk cId="53677748" sldId="2076136198"/>
            <ac:picMk id="17" creationId="{190C9E44-B402-4E0B-A79F-321B2FABEA63}"/>
          </ac:picMkLst>
        </pc:picChg>
      </pc:sldChg>
      <pc:sldChg chg="delSp add del mod">
        <pc:chgData name="David Torres" userId="7b1d36bd-0379-4654-b4a5-54cedbe63fdd" providerId="ADAL" clId="{FED347A1-C5B8-4295-A287-62A448E77106}" dt="2020-06-08T23:49:51.857" v="6" actId="478"/>
        <pc:sldMkLst>
          <pc:docMk/>
          <pc:sldMk cId="3620126104" sldId="2076136204"/>
        </pc:sldMkLst>
        <pc:picChg chg="del">
          <ac:chgData name="David Torres" userId="7b1d36bd-0379-4654-b4a5-54cedbe63fdd" providerId="ADAL" clId="{FED347A1-C5B8-4295-A287-62A448E77106}" dt="2020-06-08T23:49:51.857" v="6" actId="478"/>
          <ac:picMkLst>
            <pc:docMk/>
            <pc:sldMk cId="3620126104" sldId="2076136204"/>
            <ac:picMk id="17" creationId="{190C9E44-B402-4E0B-A79F-321B2FABEA63}"/>
          </ac:picMkLst>
        </pc:picChg>
      </pc:sldChg>
      <pc:sldMasterChg chg="delSldLayout">
        <pc:chgData name="David Torres" userId="7b1d36bd-0379-4654-b4a5-54cedbe63fdd" providerId="ADAL" clId="{FED347A1-C5B8-4295-A287-62A448E77106}" dt="2020-06-08T23:49:35.413" v="1" actId="18676"/>
        <pc:sldMasterMkLst>
          <pc:docMk/>
          <pc:sldMasterMk cId="359124903" sldId="2147483685"/>
        </pc:sldMasterMkLst>
        <pc:sldLayoutChg chg="del">
          <pc:chgData name="David Torres" userId="7b1d36bd-0379-4654-b4a5-54cedbe63fdd" providerId="ADAL" clId="{FED347A1-C5B8-4295-A287-62A448E77106}" dt="2020-06-08T23:49:31.734" v="0" actId="18676"/>
          <pc:sldLayoutMkLst>
            <pc:docMk/>
            <pc:sldMasterMk cId="359124903" sldId="2147483685"/>
            <pc:sldLayoutMk cId="3618891005" sldId="2147483707"/>
          </pc:sldLayoutMkLst>
        </pc:sldLayoutChg>
        <pc:sldLayoutChg chg="del">
          <pc:chgData name="David Torres" userId="7b1d36bd-0379-4654-b4a5-54cedbe63fdd" providerId="ADAL" clId="{FED347A1-C5B8-4295-A287-62A448E77106}" dt="2020-06-08T23:49:35.413" v="1" actId="18676"/>
          <pc:sldLayoutMkLst>
            <pc:docMk/>
            <pc:sldMasterMk cId="359124903" sldId="2147483685"/>
            <pc:sldLayoutMk cId="3612492741" sldId="2147483708"/>
          </pc:sldLayoutMkLst>
        </pc:sldLayoutChg>
        <pc:sldLayoutChg chg="del">
          <pc:chgData name="David Torres" userId="7b1d36bd-0379-4654-b4a5-54cedbe63fdd" providerId="ADAL" clId="{FED347A1-C5B8-4295-A287-62A448E77106}" dt="2020-06-08T23:49:35.413" v="1" actId="18676"/>
          <pc:sldLayoutMkLst>
            <pc:docMk/>
            <pc:sldMasterMk cId="359124903" sldId="2147483685"/>
            <pc:sldLayoutMk cId="1189324626" sldId="2147483709"/>
          </pc:sldLayoutMkLst>
        </pc:sldLayoutChg>
        <pc:sldLayoutChg chg="del">
          <pc:chgData name="David Torres" userId="7b1d36bd-0379-4654-b4a5-54cedbe63fdd" providerId="ADAL" clId="{FED347A1-C5B8-4295-A287-62A448E77106}" dt="2020-06-08T23:49:35.413" v="1" actId="18676"/>
          <pc:sldLayoutMkLst>
            <pc:docMk/>
            <pc:sldMasterMk cId="359124903" sldId="2147483685"/>
            <pc:sldLayoutMk cId="2319819334" sldId="2147483710"/>
          </pc:sldLayoutMkLst>
        </pc:sldLayoutChg>
      </pc:sldMasterChg>
    </pc:docChg>
  </pc:docChgLst>
  <pc:docChgLst>
    <pc:chgData name="Richard Guthrie" userId="f935c7ea-ca7f-4d2c-8229-ed52a75e3520" providerId="ADAL" clId="{5351CBD0-AF74-5447-AC7E-2B678C2E7E9B}"/>
    <pc:docChg chg="delSld modSld delSection modSection">
      <pc:chgData name="Richard Guthrie" userId="f935c7ea-ca7f-4d2c-8229-ed52a75e3520" providerId="ADAL" clId="{5351CBD0-AF74-5447-AC7E-2B678C2E7E9B}" dt="2018-11-26T20:50:14.004" v="11" actId="18676"/>
      <pc:docMkLst>
        <pc:docMk/>
      </pc:docMkLst>
      <pc:sldChg chg="del">
        <pc:chgData name="Richard Guthrie" userId="f935c7ea-ca7f-4d2c-8229-ed52a75e3520" providerId="ADAL" clId="{5351CBD0-AF74-5447-AC7E-2B678C2E7E9B}" dt="2018-11-26T20:49:59.341" v="8" actId="2696"/>
        <pc:sldMkLst>
          <pc:docMk/>
          <pc:sldMk cId="1708594428" sldId="1699"/>
        </pc:sldMkLst>
      </pc:sldChg>
      <pc:sldChg chg="modSp">
        <pc:chgData name="Richard Guthrie" userId="f935c7ea-ca7f-4d2c-8229-ed52a75e3520" providerId="ADAL" clId="{5351CBD0-AF74-5447-AC7E-2B678C2E7E9B}" dt="2018-11-26T20:49:37.133" v="7" actId="20577"/>
        <pc:sldMkLst>
          <pc:docMk/>
          <pc:sldMk cId="3688322523" sldId="1703"/>
        </pc:sldMkLst>
        <pc:spChg chg="mod">
          <ac:chgData name="Richard Guthrie" userId="f935c7ea-ca7f-4d2c-8229-ed52a75e3520" providerId="ADAL" clId="{5351CBD0-AF74-5447-AC7E-2B678C2E7E9B}" dt="2018-11-26T20:49:37.133" v="7" actId="20577"/>
          <ac:spMkLst>
            <pc:docMk/>
            <pc:sldMk cId="3688322523" sldId="1703"/>
            <ac:spMk id="3" creationId="{4D53AA5F-FBE7-424E-98E0-FEE12EE7945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8250802-7815-4981-94E2-CA2E8C8BE01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5D9338C-D5D9-48D2-A96A-EDB2A3B6CC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F40EAB-884C-4B25-A334-5A070FBE403D}" type="datetimeFigureOut">
              <a:rPr lang="en-US" smtClean="0"/>
              <a:t>1/28/2022</a:t>
            </a:fld>
            <a:endParaRPr lang="en-US"/>
          </a:p>
        </p:txBody>
      </p:sp>
      <p:sp>
        <p:nvSpPr>
          <p:cNvPr id="4" name="Footer Placeholder 3">
            <a:extLst>
              <a:ext uri="{FF2B5EF4-FFF2-40B4-BE49-F238E27FC236}">
                <a16:creationId xmlns:a16="http://schemas.microsoft.com/office/drawing/2014/main" id="{69E82EAA-4726-4F5A-9897-E5B7FFBD81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18633198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70794-E991-4AC3-B1FB-D281FF24694D}" type="datetimeFigureOut">
              <a:rPr lang="en-US" smtClean="0"/>
              <a:t>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E6040F-C53F-4557-A13F-96281879C2EF}" type="slidenum">
              <a:rPr lang="en-US" smtClean="0"/>
              <a:t>‹#›</a:t>
            </a:fld>
            <a:endParaRPr lang="en-US"/>
          </a:p>
        </p:txBody>
      </p:sp>
    </p:spTree>
    <p:extLst>
      <p:ext uri="{BB962C8B-B14F-4D97-AF65-F5344CB8AC3E}">
        <p14:creationId xmlns:p14="http://schemas.microsoft.com/office/powerpoint/2010/main" val="3976887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E12272-06EF-4B01-BAAD-9F0695F241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7959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CE6040F-C53F-4557-A13F-96281879C2EF}" type="slidenum">
              <a:rPr lang="en-US" smtClean="0"/>
              <a:t>22</a:t>
            </a:fld>
            <a:endParaRPr lang="en-US"/>
          </a:p>
        </p:txBody>
      </p:sp>
    </p:spTree>
    <p:extLst>
      <p:ext uri="{BB962C8B-B14F-4D97-AF65-F5344CB8AC3E}">
        <p14:creationId xmlns:p14="http://schemas.microsoft.com/office/powerpoint/2010/main" val="320401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1" i="0" u="none" strike="noStrike" kern="1200" cap="none" spc="0" normalizeH="0" baseline="0" noProof="0">
                <a:ln>
                  <a:noFill/>
                </a:ln>
                <a:solidFill>
                  <a:srgbClr val="FFFFFF"/>
                </a:solidFill>
                <a:effectLst/>
                <a:uLnTx/>
                <a:uFillTx/>
                <a:latin typeface="Segoe UI Light"/>
                <a:ea typeface="+mn-ea"/>
                <a:cs typeface="+mn-cs"/>
              </a:rPr>
              <a:t>Your mission, should you accept it, is to update the APIs to incorporate any business requirements while keeping the application functional.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a:ea typeface="+mn-ea"/>
                <a:cs typeface="+mn-cs"/>
              </a:rPr>
              <a:t>The success of your team depends on your ability to perform those updates by applying DevOps focused practices to build, test, deploy, and monitor the </a:t>
            </a:r>
            <a:r>
              <a:rPr kumimoji="0" lang="en-US" sz="1200" b="0" i="0" u="none" strike="noStrike" kern="1200" cap="none" spc="0" normalizeH="0" baseline="0" noProof="0" err="1">
                <a:ln>
                  <a:noFill/>
                </a:ln>
                <a:solidFill>
                  <a:srgbClr val="FFFFFF"/>
                </a:solidFill>
                <a:effectLst/>
                <a:uLnTx/>
                <a:uFillTx/>
                <a:latin typeface="Segoe UI Light"/>
                <a:ea typeface="+mn-ea"/>
                <a:cs typeface="+mn-cs"/>
              </a:rPr>
              <a:t>MyDriving</a:t>
            </a:r>
            <a:r>
              <a:rPr kumimoji="0" lang="en-US" sz="1200" b="0" i="0" u="none" strike="noStrike" kern="1200" cap="none" spc="0" normalizeH="0" baseline="0" noProof="0">
                <a:ln>
                  <a:noFill/>
                </a:ln>
                <a:solidFill>
                  <a:srgbClr val="FFFFFF"/>
                </a:solidFill>
                <a:effectLst/>
                <a:uLnTx/>
                <a:uFillTx/>
                <a:latin typeface="Segoe UI Light"/>
                <a:ea typeface="+mn-ea"/>
                <a:cs typeface="+mn-cs"/>
              </a:rPr>
              <a:t> Services. If done properly you will not incur downtime and have visibility of your application throughout the entire process.</a:t>
            </a:r>
          </a:p>
          <a:p>
            <a:endParaRPr lang="en-US"/>
          </a:p>
        </p:txBody>
      </p:sp>
      <p:sp>
        <p:nvSpPr>
          <p:cNvPr id="4" name="Slide Number Placeholder 3"/>
          <p:cNvSpPr>
            <a:spLocks noGrp="1"/>
          </p:cNvSpPr>
          <p:nvPr>
            <p:ph type="sldNum" sz="quarter" idx="5"/>
          </p:nvPr>
        </p:nvSpPr>
        <p:spPr/>
        <p:txBody>
          <a:bodyPr/>
          <a:lstStyle/>
          <a:p>
            <a:fld id="{DCE6040F-C53F-4557-A13F-96281879C2EF}" type="slidenum">
              <a:rPr lang="en-US" smtClean="0"/>
              <a:t>6</a:t>
            </a:fld>
            <a:endParaRPr lang="en-US"/>
          </a:p>
        </p:txBody>
      </p:sp>
    </p:spTree>
    <p:extLst>
      <p:ext uri="{BB962C8B-B14F-4D97-AF65-F5344CB8AC3E}">
        <p14:creationId xmlns:p14="http://schemas.microsoft.com/office/powerpoint/2010/main" val="4034592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CE6040F-C53F-4557-A13F-96281879C2EF}" type="slidenum">
              <a:rPr lang="en-US" smtClean="0"/>
              <a:t>7</a:t>
            </a:fld>
            <a:endParaRPr lang="en-US"/>
          </a:p>
        </p:txBody>
      </p:sp>
    </p:spTree>
    <p:extLst>
      <p:ext uri="{BB962C8B-B14F-4D97-AF65-F5344CB8AC3E}">
        <p14:creationId xmlns:p14="http://schemas.microsoft.com/office/powerpoint/2010/main" val="399055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CE6040F-C53F-4557-A13F-96281879C2EF}" type="slidenum">
              <a:rPr lang="en-US" smtClean="0"/>
              <a:t>9</a:t>
            </a:fld>
            <a:endParaRPr lang="en-US"/>
          </a:p>
        </p:txBody>
      </p:sp>
    </p:spTree>
    <p:extLst>
      <p:ext uri="{BB962C8B-B14F-4D97-AF65-F5344CB8AC3E}">
        <p14:creationId xmlns:p14="http://schemas.microsoft.com/office/powerpoint/2010/main" val="1034407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t>Reinforce Jenkins vs VSTS</a:t>
            </a:r>
          </a:p>
          <a:p>
            <a:endParaRPr lang="en-US"/>
          </a:p>
        </p:txBody>
      </p:sp>
      <p:sp>
        <p:nvSpPr>
          <p:cNvPr id="4" name="Slide Number Placeholder 3"/>
          <p:cNvSpPr>
            <a:spLocks noGrp="1"/>
          </p:cNvSpPr>
          <p:nvPr>
            <p:ph type="sldNum" sz="quarter" idx="5"/>
          </p:nvPr>
        </p:nvSpPr>
        <p:spPr/>
        <p:txBody>
          <a:bodyPr/>
          <a:lstStyle/>
          <a:p>
            <a:fld id="{DCE6040F-C53F-4557-A13F-96281879C2EF}" type="slidenum">
              <a:rPr lang="en-US" smtClean="0"/>
              <a:t>10</a:t>
            </a:fld>
            <a:endParaRPr lang="en-US"/>
          </a:p>
        </p:txBody>
      </p:sp>
    </p:spTree>
    <p:extLst>
      <p:ext uri="{BB962C8B-B14F-4D97-AF65-F5344CB8AC3E}">
        <p14:creationId xmlns:p14="http://schemas.microsoft.com/office/powerpoint/2010/main" val="2925599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To get started, visit the OpenHack portal:</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4A558-2D39-4963-801C-D8D0AB93CA23}"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37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4F9875-39BF-4C18-A21D-3E04A24EDC12}" type="slidenum">
              <a:rPr lang="en-US" smtClean="0"/>
              <a:t>16</a:t>
            </a:fld>
            <a:endParaRPr lang="en-US"/>
          </a:p>
        </p:txBody>
      </p:sp>
    </p:spTree>
    <p:extLst>
      <p:ext uri="{BB962C8B-B14F-4D97-AF65-F5344CB8AC3E}">
        <p14:creationId xmlns:p14="http://schemas.microsoft.com/office/powerpoint/2010/main" val="1691727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CE6040F-C53F-4557-A13F-96281879C2EF}" type="slidenum">
              <a:rPr lang="en-US" smtClean="0"/>
              <a:t>19</a:t>
            </a:fld>
            <a:endParaRPr lang="en-US"/>
          </a:p>
        </p:txBody>
      </p:sp>
    </p:spTree>
    <p:extLst>
      <p:ext uri="{BB962C8B-B14F-4D97-AF65-F5344CB8AC3E}">
        <p14:creationId xmlns:p14="http://schemas.microsoft.com/office/powerpoint/2010/main" val="4227783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CE6040F-C53F-4557-A13F-96281879C2EF}" type="slidenum">
              <a:rPr lang="en-US" smtClean="0"/>
              <a:t>20</a:t>
            </a:fld>
            <a:endParaRPr lang="en-US"/>
          </a:p>
        </p:txBody>
      </p:sp>
    </p:spTree>
    <p:extLst>
      <p:ext uri="{BB962C8B-B14F-4D97-AF65-F5344CB8AC3E}">
        <p14:creationId xmlns:p14="http://schemas.microsoft.com/office/powerpoint/2010/main" val="23449632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0788EE0C-C662-460E-83B1-962DB02610A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75727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BD9C24BD-08E8-4268-9F4E-7B261D33EB66}"/>
              </a:ext>
            </a:extLst>
          </p:cNvPr>
          <p:cNvPicPr>
            <a:picLocks noChangeAspect="1"/>
          </p:cNvPicPr>
          <p:nvPr userDrawn="1"/>
        </p:nvPicPr>
        <p:blipFill>
          <a:blip r:embed="rId2"/>
          <a:stretch>
            <a:fillRect/>
          </a:stretch>
        </p:blipFill>
        <p:spPr bwMode="black">
          <a:xfrm>
            <a:off x="584395" y="585788"/>
            <a:ext cx="1366245" cy="292608"/>
          </a:xfrm>
          <a:prstGeom prst="rect">
            <a:avLst/>
          </a:prstGeom>
        </p:spPr>
      </p:pic>
      <p:sp>
        <p:nvSpPr>
          <p:cNvPr id="11" name="Title 1">
            <a:extLst>
              <a:ext uri="{FF2B5EF4-FFF2-40B4-BE49-F238E27FC236}">
                <a16:creationId xmlns:a16="http://schemas.microsoft.com/office/drawing/2014/main" id="{86DCCBF7-D5AA-4058-987A-95431244AFA3}"/>
              </a:ext>
            </a:extLst>
          </p:cNvPr>
          <p:cNvSpPr>
            <a:spLocks noGrp="1"/>
          </p:cNvSpPr>
          <p:nvPr>
            <p:ph type="title" hasCustomPrompt="1"/>
          </p:nvPr>
        </p:nvSpPr>
        <p:spPr>
          <a:xfrm>
            <a:off x="584200" y="3445934"/>
            <a:ext cx="9144000" cy="553998"/>
          </a:xfrm>
          <a:noFill/>
        </p:spPr>
        <p:txBody>
          <a:bodyPr lIns="0" tIns="0" rIns="0" bIns="0" anchor="b" anchorCtr="0">
            <a:spAutoFit/>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58DD1FCE-F817-4DA3-AF2D-6E59E33690C5}"/>
              </a:ext>
            </a:extLst>
          </p:cNvPr>
          <p:cNvSpPr>
            <a:spLocks noGrp="1"/>
          </p:cNvSpPr>
          <p:nvPr>
            <p:ph type="body" sz="quarter" idx="12" hasCustomPrompt="1"/>
          </p:nvPr>
        </p:nvSpPr>
        <p:spPr>
          <a:xfrm>
            <a:off x="584200" y="4428556"/>
            <a:ext cx="9144000" cy="338554"/>
          </a:xfrm>
          <a:noFill/>
        </p:spPr>
        <p:txBody>
          <a:bodyPr wrap="square" lIns="0" tIns="0" rIns="0" bIns="0">
            <a:spAutoFit/>
          </a:bodyPr>
          <a:lstStyle>
            <a:lvl1pPr marL="0" indent="0">
              <a:spcBef>
                <a:spcPts val="0"/>
              </a:spcBef>
              <a:buNone/>
              <a:defRPr lang="en-US" sz="2200" kern="1200" spc="0" baseline="0" dirty="0">
                <a:solidFill>
                  <a:schemeClr val="bg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3" name="Picture 2" descr="Diagram&#10;&#10;Description automatically generated">
            <a:extLst>
              <a:ext uri="{FF2B5EF4-FFF2-40B4-BE49-F238E27FC236}">
                <a16:creationId xmlns:a16="http://schemas.microsoft.com/office/drawing/2014/main" id="{5E87D662-1328-4335-BD5F-4337ECF9A7EE}"/>
              </a:ext>
            </a:extLst>
          </p:cNvPr>
          <p:cNvPicPr>
            <a:picLocks noChangeAspect="1"/>
          </p:cNvPicPr>
          <p:nvPr userDrawn="1"/>
        </p:nvPicPr>
        <p:blipFill rotWithShape="1">
          <a:blip r:embed="rId3"/>
          <a:srcRect t="27882" r="34540"/>
          <a:stretch/>
        </p:blipFill>
        <p:spPr>
          <a:xfrm>
            <a:off x="9166667" y="0"/>
            <a:ext cx="3025333" cy="3173924"/>
          </a:xfrm>
          <a:prstGeom prst="rect">
            <a:avLst/>
          </a:prstGeom>
        </p:spPr>
      </p:pic>
    </p:spTree>
    <p:extLst>
      <p:ext uri="{BB962C8B-B14F-4D97-AF65-F5344CB8AC3E}">
        <p14:creationId xmlns:p14="http://schemas.microsoft.com/office/powerpoint/2010/main" val="744858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55859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E0A0D59E-E7F5-4311-896B-1BAF8634C4BF}"/>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25082232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184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36291874-8FE6-43AD-8F75-4FBB2A258F6B}"/>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17143866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D89B33-FAEC-4ED4-9F23-069FBCAAE5E4}"/>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5FBBE682-5A9F-49E2-A8C2-EA2496B2EB02}"/>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
        <p:nvSpPr>
          <p:cNvPr id="17" name="Title 2">
            <a:extLst>
              <a:ext uri="{FF2B5EF4-FFF2-40B4-BE49-F238E27FC236}">
                <a16:creationId xmlns:a16="http://schemas.microsoft.com/office/drawing/2014/main" id="{146BB0C7-BE56-4003-8A2C-B08383DD5772}"/>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86361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4" name="Picture 3">
            <a:extLst>
              <a:ext uri="{FF2B5EF4-FFF2-40B4-BE49-F238E27FC236}">
                <a16:creationId xmlns:a16="http://schemas.microsoft.com/office/drawing/2014/main" id="{95FF5028-8523-4E57-B254-8ABB14DACDD4}"/>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7092988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7" name="Picture 6" descr="A picture containing object, wire&#10;&#10;Description automatically generated">
            <a:extLst>
              <a:ext uri="{FF2B5EF4-FFF2-40B4-BE49-F238E27FC236}">
                <a16:creationId xmlns:a16="http://schemas.microsoft.com/office/drawing/2014/main" id="{49917578-9446-46AC-97DA-2C0D84FB7E4C}"/>
              </a:ext>
            </a:extLst>
          </p:cNvPr>
          <p:cNvPicPr>
            <a:picLocks noChangeAspect="1"/>
          </p:cNvPicPr>
          <p:nvPr userDrawn="1"/>
        </p:nvPicPr>
        <p:blipFill rotWithShape="1">
          <a:blip r:embed="rId2">
            <a:alphaModFix/>
          </a:blip>
          <a:srcRect l="42626" t="55151" r="-3556" b="-1636"/>
          <a:stretch/>
        </p:blipFill>
        <p:spPr>
          <a:xfrm flipH="1">
            <a:off x="9152826" y="0"/>
            <a:ext cx="3029692" cy="2404534"/>
          </a:xfrm>
          <a:prstGeom prst="rect">
            <a:avLst/>
          </a:prstGeom>
        </p:spPr>
      </p:pic>
    </p:spTree>
    <p:extLst>
      <p:ext uri="{BB962C8B-B14F-4D97-AF65-F5344CB8AC3E}">
        <p14:creationId xmlns:p14="http://schemas.microsoft.com/office/powerpoint/2010/main" val="3293174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B1537-3F96-4DF3-BFCA-4A3AAD79C575}"/>
              </a:ext>
            </a:extLst>
          </p:cNvPr>
          <p:cNvPicPr>
            <a:picLocks noChangeAspect="1"/>
          </p:cNvPicPr>
          <p:nvPr userDrawn="1"/>
        </p:nvPicPr>
        <p:blipFill rotWithShape="1">
          <a:blip r:embed="rId2"/>
          <a:srcRect l="28506" t="1" r="-3766" b="-36417"/>
          <a:stretch/>
        </p:blipFill>
        <p:spPr>
          <a:xfrm>
            <a:off x="0" y="6092880"/>
            <a:ext cx="4445181" cy="683576"/>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9D4BF220-AB7E-485B-B71E-2D8A2362EF31}"/>
              </a:ext>
            </a:extLst>
          </p:cNvPr>
          <p:cNvPicPr>
            <a:picLocks noChangeAspect="1"/>
          </p:cNvPicPr>
          <p:nvPr userDrawn="1"/>
        </p:nvPicPr>
        <p:blipFill rotWithShape="1">
          <a:blip r:embed="rId3"/>
          <a:srcRect l="-1096" r="10114"/>
          <a:stretch/>
        </p:blipFill>
        <p:spPr>
          <a:xfrm flipV="1">
            <a:off x="8128000" y="363172"/>
            <a:ext cx="4065562" cy="683576"/>
          </a:xfrm>
          <a:prstGeom prst="rect">
            <a:avLst/>
          </a:prstGeom>
        </p:spPr>
      </p:pic>
    </p:spTree>
    <p:extLst>
      <p:ext uri="{BB962C8B-B14F-4D97-AF65-F5344CB8AC3E}">
        <p14:creationId xmlns:p14="http://schemas.microsoft.com/office/powerpoint/2010/main" val="42689471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0">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45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penHack LayOut PC">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A6E93-FF69-4F32-8B58-A560177F1456}"/>
              </a:ext>
            </a:extLst>
          </p:cNvPr>
          <p:cNvPicPr>
            <a:picLocks noChangeAspect="1"/>
          </p:cNvPicPr>
          <p:nvPr userDrawn="1"/>
        </p:nvPicPr>
        <p:blipFill rotWithShape="1">
          <a:blip r:embed="rId2"/>
          <a:srcRect l="28506" t="1" r="-3766" b="-36417"/>
          <a:stretch/>
        </p:blipFill>
        <p:spPr>
          <a:xfrm>
            <a:off x="0" y="1717821"/>
            <a:ext cx="4445181" cy="683576"/>
          </a:xfrm>
          <a:prstGeom prst="rect">
            <a:avLst/>
          </a:prstGeom>
        </p:spPr>
      </p:pic>
      <p:sp>
        <p:nvSpPr>
          <p:cNvPr id="8" name="Title Placeholder 1">
            <a:extLst>
              <a:ext uri="{FF2B5EF4-FFF2-40B4-BE49-F238E27FC236}">
                <a16:creationId xmlns:a16="http://schemas.microsoft.com/office/drawing/2014/main" id="{FAB604F7-7136-482F-B1CE-30B60EFCFD08}"/>
              </a:ext>
            </a:extLst>
          </p:cNvPr>
          <p:cNvSpPr>
            <a:spLocks noGrp="1"/>
          </p:cNvSpPr>
          <p:nvPr>
            <p:ph type="title"/>
          </p:nvPr>
        </p:nvSpPr>
        <p:spPr>
          <a:xfrm>
            <a:off x="588263" y="1286934"/>
            <a:ext cx="11018520" cy="430887"/>
          </a:xfrm>
          <a:prstGeom prst="rect">
            <a:avLst/>
          </a:prstGeom>
        </p:spPr>
        <p:txBody>
          <a:bodyPr vert="horz" wrap="square" lIns="0" tIns="0" rIns="0" bIns="0" rtlCol="0" anchor="t">
            <a:spAutoFit/>
          </a:bodyPr>
          <a:lstStyle>
            <a:lvl1pPr>
              <a:defRPr lang="en-US" sz="2800" b="0" kern="1200" cap="none" spc="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9273424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man standing in front of a computer&#10;&#10;">
            <a:extLst>
              <a:ext uri="{FF2B5EF4-FFF2-40B4-BE49-F238E27FC236}">
                <a16:creationId xmlns:a16="http://schemas.microsoft.com/office/drawing/2014/main" id="{D44A4383-BC72-4A52-9A0C-C41B4C398D8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3699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75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104269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ED7AF542-EF81-4579-B15F-3ACFA6C2805C}"/>
              </a:ext>
            </a:extLst>
          </p:cNvPr>
          <p:cNvSpPr>
            <a:spLocks noGrp="1"/>
          </p:cNvSpPr>
          <p:nvPr>
            <p:ph type="title" hasCustomPrompt="1"/>
          </p:nvPr>
        </p:nvSpPr>
        <p:spPr>
          <a:xfrm>
            <a:off x="588263" y="2570200"/>
            <a:ext cx="4158362" cy="553998"/>
          </a:xfrm>
        </p:spPr>
        <p:txBody>
          <a:bodyPr anchor="b"/>
          <a:lstStyle>
            <a:lvl1pPr>
              <a:defRPr/>
            </a:lvl1pPr>
          </a:lstStyle>
          <a:p>
            <a:r>
              <a:rPr lang="en-US"/>
              <a:t>Title square layout </a:t>
            </a:r>
          </a:p>
        </p:txBody>
      </p:sp>
      <p:sp>
        <p:nvSpPr>
          <p:cNvPr id="11" name="Text Placeholder 3">
            <a:extLst>
              <a:ext uri="{FF2B5EF4-FFF2-40B4-BE49-F238E27FC236}">
                <a16:creationId xmlns:a16="http://schemas.microsoft.com/office/drawing/2014/main" id="{F882DE1D-9F78-4AA6-B79E-88C81896B350}"/>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886ED3DC-2809-49F9-B494-E55EA6DA071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Box 12">
            <a:extLst>
              <a:ext uri="{FF2B5EF4-FFF2-40B4-BE49-F238E27FC236}">
                <a16:creationId xmlns:a16="http://schemas.microsoft.com/office/drawing/2014/main" id="{201C91A3-BCDE-4BE5-8E21-DCD79984D05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grpSp>
        <p:nvGrpSpPr>
          <p:cNvPr id="14" name="Group 13">
            <a:extLst>
              <a:ext uri="{FF2B5EF4-FFF2-40B4-BE49-F238E27FC236}">
                <a16:creationId xmlns:a16="http://schemas.microsoft.com/office/drawing/2014/main" id="{4ACBA387-D88A-4480-8908-E9FEE183DB5F}"/>
              </a:ext>
            </a:extLst>
          </p:cNvPr>
          <p:cNvGrpSpPr/>
          <p:nvPr userDrawn="1"/>
        </p:nvGrpSpPr>
        <p:grpSpPr>
          <a:xfrm>
            <a:off x="0" y="3280499"/>
            <a:ext cx="4305635" cy="98740"/>
            <a:chOff x="0" y="1025532"/>
            <a:chExt cx="4305635" cy="98740"/>
          </a:xfrm>
        </p:grpSpPr>
        <p:cxnSp>
          <p:nvCxnSpPr>
            <p:cNvPr id="15" name="Straight Connector 14">
              <a:extLst>
                <a:ext uri="{FF2B5EF4-FFF2-40B4-BE49-F238E27FC236}">
                  <a16:creationId xmlns:a16="http://schemas.microsoft.com/office/drawing/2014/main" id="{1EDD2A67-47FA-4BCC-A20C-03A82EE6BE31}"/>
                </a:ext>
              </a:extLst>
            </p:cNvPr>
            <p:cNvCxnSpPr>
              <a:cxnSpLocks/>
            </p:cNvCxnSpPr>
            <p:nvPr userDrawn="1"/>
          </p:nvCxnSpPr>
          <p:spPr>
            <a:xfrm>
              <a:off x="0" y="1074902"/>
              <a:ext cx="422835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987D22F-AEF3-45AB-807B-FDE6B8AF29DE}"/>
                </a:ext>
              </a:extLst>
            </p:cNvPr>
            <p:cNvSpPr/>
            <p:nvPr userDrawn="1"/>
          </p:nvSpPr>
          <p:spPr>
            <a:xfrm>
              <a:off x="4205051" y="1025532"/>
              <a:ext cx="100584" cy="98740"/>
            </a:xfrm>
            <a:prstGeom prst="ellipse">
              <a:avLst/>
            </a:prstGeom>
            <a:solidFill>
              <a:schemeClr val="accent1"/>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917431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919788" y="0"/>
            <a:ext cx="6272212" cy="6858000"/>
          </a:xfrm>
          <a:blipFill>
            <a:blip r:embed="rId2"/>
            <a:stretch>
              <a:fillRect l="-6729" r="-2610"/>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itle Placeholder 1">
            <a:extLst>
              <a:ext uri="{FF2B5EF4-FFF2-40B4-BE49-F238E27FC236}">
                <a16:creationId xmlns:a16="http://schemas.microsoft.com/office/drawing/2014/main" id="{536F4BE2-FF65-4D4E-818F-A156BB027FD1}"/>
              </a:ext>
            </a:extLst>
          </p:cNvPr>
          <p:cNvSpPr>
            <a:spLocks noGrp="1"/>
          </p:cNvSpPr>
          <p:nvPr>
            <p:ph type="title" hasCustomPrompt="1"/>
          </p:nvPr>
        </p:nvSpPr>
        <p:spPr>
          <a:xfrm>
            <a:off x="588263" y="356500"/>
            <a:ext cx="5225396" cy="492443"/>
          </a:xfrm>
          <a:prstGeom prst="rect">
            <a:avLst/>
          </a:prstGeom>
        </p:spPr>
        <p:txBody>
          <a:bodyPr vert="horz" wrap="square" lIns="0" tIns="0" rIns="0" bIns="0" rtlCol="0" anchor="t">
            <a:spAutoFit/>
          </a:bodyPr>
          <a:lstStyle>
            <a:lvl1pPr>
              <a:defRPr sz="3200"/>
            </a:lvl1pPr>
          </a:lstStyle>
          <a:p>
            <a:r>
              <a:rPr lang="en-US"/>
              <a:t>Click to edit Master style</a:t>
            </a:r>
          </a:p>
        </p:txBody>
      </p:sp>
      <p:cxnSp>
        <p:nvCxnSpPr>
          <p:cNvPr id="8" name="Straight Connector 7">
            <a:extLst>
              <a:ext uri="{FF2B5EF4-FFF2-40B4-BE49-F238E27FC236}">
                <a16:creationId xmlns:a16="http://schemas.microsoft.com/office/drawing/2014/main" id="{C9E5EC97-C54B-4DED-B405-E3D19B47C9A3}"/>
              </a:ext>
            </a:extLst>
          </p:cNvPr>
          <p:cNvCxnSpPr>
            <a:cxnSpLocks/>
          </p:cNvCxnSpPr>
          <p:nvPr userDrawn="1"/>
        </p:nvCxnSpPr>
        <p:spPr>
          <a:xfrm>
            <a:off x="0" y="1074902"/>
            <a:ext cx="4228352" cy="0"/>
          </a:xfrm>
          <a:prstGeom prst="line">
            <a:avLst/>
          </a:prstGeom>
          <a:ln w="19050">
            <a:solidFill>
              <a:srgbClr val="237DC7"/>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31F8350-DA61-42B6-AE91-89E2E252C9F4}"/>
              </a:ext>
            </a:extLst>
          </p:cNvPr>
          <p:cNvSpPr/>
          <p:nvPr userDrawn="1"/>
        </p:nvSpPr>
        <p:spPr>
          <a:xfrm>
            <a:off x="4205051" y="1025532"/>
            <a:ext cx="100584" cy="98740"/>
          </a:xfrm>
          <a:prstGeom prst="ellipse">
            <a:avLst/>
          </a:prstGeom>
          <a:solidFill>
            <a:srgbClr val="237DC7"/>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72638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9" name="Picture 8">
            <a:extLst>
              <a:ext uri="{FF2B5EF4-FFF2-40B4-BE49-F238E27FC236}">
                <a16:creationId xmlns:a16="http://schemas.microsoft.com/office/drawing/2014/main" id="{E08F0A20-1374-49FA-8BA3-8BBF175DB65C}"/>
              </a:ext>
            </a:extLst>
          </p:cNvPr>
          <p:cNvPicPr>
            <a:picLocks noChangeAspect="1"/>
          </p:cNvPicPr>
          <p:nvPr userDrawn="1"/>
        </p:nvPicPr>
        <p:blipFill rotWithShape="1">
          <a:blip r:embed="rId3"/>
          <a:srcRect l="28506" t="1" r="-3766" b="-36417"/>
          <a:stretch/>
        </p:blipFill>
        <p:spPr>
          <a:xfrm>
            <a:off x="0" y="133172"/>
            <a:ext cx="4445181" cy="683576"/>
          </a:xfrm>
          <a:prstGeom prst="rect">
            <a:avLst/>
          </a:prstGeom>
        </p:spPr>
      </p:pic>
    </p:spTree>
    <p:extLst>
      <p:ext uri="{BB962C8B-B14F-4D97-AF65-F5344CB8AC3E}">
        <p14:creationId xmlns:p14="http://schemas.microsoft.com/office/powerpoint/2010/main" val="16309312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26043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4716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461475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670868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107932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1" name="Rectangle 10">
            <a:extLst>
              <a:ext uri="{FF2B5EF4-FFF2-40B4-BE49-F238E27FC236}">
                <a16:creationId xmlns:a16="http://schemas.microsoft.com/office/drawing/2014/main" id="{CDD07D2E-0946-4E28-99B6-5F115ABFFABA}"/>
              </a:ext>
            </a:extLst>
          </p:cNvPr>
          <p:cNvSpPr/>
          <p:nvPr userDrawn="1"/>
        </p:nvSpPr>
        <p:spPr>
          <a:xfrm>
            <a:off x="4673600" y="3629848"/>
            <a:ext cx="5715000" cy="1920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2BA19D8E-1946-412D-8C8D-ADC3416A1EB6}"/>
              </a:ext>
            </a:extLst>
          </p:cNvPr>
          <p:cNvSpPr>
            <a:spLocks noGrp="1"/>
          </p:cNvSpPr>
          <p:nvPr>
            <p:ph type="title"/>
          </p:nvPr>
        </p:nvSpPr>
        <p:spPr>
          <a:xfrm>
            <a:off x="4851401" y="3941660"/>
            <a:ext cx="7084436"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
        <p:nvSpPr>
          <p:cNvPr id="14" name="Subtitle 2">
            <a:extLst>
              <a:ext uri="{FF2B5EF4-FFF2-40B4-BE49-F238E27FC236}">
                <a16:creationId xmlns:a16="http://schemas.microsoft.com/office/drawing/2014/main" id="{0E82C809-EFAE-44F6-9975-9A1D702E0515}"/>
              </a:ext>
            </a:extLst>
          </p:cNvPr>
          <p:cNvSpPr>
            <a:spLocks noGrp="1"/>
          </p:cNvSpPr>
          <p:nvPr>
            <p:ph type="subTitle" idx="1"/>
          </p:nvPr>
        </p:nvSpPr>
        <p:spPr>
          <a:xfrm>
            <a:off x="4851401" y="4624833"/>
            <a:ext cx="7084436"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2" name="Picture 1">
            <a:extLst>
              <a:ext uri="{FF2B5EF4-FFF2-40B4-BE49-F238E27FC236}">
                <a16:creationId xmlns:a16="http://schemas.microsoft.com/office/drawing/2014/main" id="{DADA9AF9-07C5-4363-94FB-665ECE23460D}"/>
              </a:ext>
            </a:extLst>
          </p:cNvPr>
          <p:cNvPicPr preferRelativeResize="0">
            <a:picLocks noChangeAspect="1"/>
          </p:cNvPicPr>
          <p:nvPr userDrawn="1"/>
        </p:nvPicPr>
        <p:blipFill rotWithShape="1">
          <a:blip r:embed="rId3"/>
          <a:srcRect l="19422" t="-2915" r="-564" b="-2765"/>
          <a:stretch/>
        </p:blipFill>
        <p:spPr>
          <a:xfrm>
            <a:off x="0" y="1372032"/>
            <a:ext cx="12192000" cy="3961532"/>
          </a:xfrm>
          <a:prstGeom prst="rect">
            <a:avLst/>
          </a:prstGeom>
        </p:spPr>
      </p:pic>
    </p:spTree>
    <p:extLst>
      <p:ext uri="{BB962C8B-B14F-4D97-AF65-F5344CB8AC3E}">
        <p14:creationId xmlns:p14="http://schemas.microsoft.com/office/powerpoint/2010/main" val="3502519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574538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02691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25044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50018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69604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520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54215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15223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9" name="Picture 8" descr="A picture containing object, wire&#10;&#10;Description automatically generated">
            <a:extLst>
              <a:ext uri="{FF2B5EF4-FFF2-40B4-BE49-F238E27FC236}">
                <a16:creationId xmlns:a16="http://schemas.microsoft.com/office/drawing/2014/main" id="{85EE2B5A-7BFF-4077-8ABD-0379A496D03D}"/>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62378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3" name="Picture 2">
            <a:extLst>
              <a:ext uri="{FF2B5EF4-FFF2-40B4-BE49-F238E27FC236}">
                <a16:creationId xmlns:a16="http://schemas.microsoft.com/office/drawing/2014/main" id="{CEA54E24-5935-43FA-8AE6-0992297A20D1}"/>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DC345F76-F403-4823-9272-D9AF2E6B1A37}"/>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4050844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2">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6D12DE-42B5-49D8-88FA-616E62932021}"/>
              </a:ext>
            </a:extLst>
          </p:cNvPr>
          <p:cNvPicPr preferRelativeResize="0">
            <a:picLocks noChangeAspect="1"/>
          </p:cNvPicPr>
          <p:nvPr userDrawn="1"/>
        </p:nvPicPr>
        <p:blipFill rotWithShape="1">
          <a:blip r:embed="rId2"/>
          <a:srcRect l="19420" t="-5481" r="-409" b="-2"/>
          <a:stretch/>
        </p:blipFill>
        <p:spPr>
          <a:xfrm>
            <a:off x="0" y="1263989"/>
            <a:ext cx="12192000" cy="3961532"/>
          </a:xfrm>
          <a:prstGeom prst="rect">
            <a:avLst/>
          </a:prstGeom>
        </p:spPr>
      </p:pic>
      <p:sp>
        <p:nvSpPr>
          <p:cNvPr id="12" name="Subtitle 2">
            <a:extLst>
              <a:ext uri="{FF2B5EF4-FFF2-40B4-BE49-F238E27FC236}">
                <a16:creationId xmlns:a16="http://schemas.microsoft.com/office/drawing/2014/main" id="{7C211284-3368-46C1-B3DA-72F0A39C2799}"/>
              </a:ext>
            </a:extLst>
          </p:cNvPr>
          <p:cNvSpPr>
            <a:spLocks noGrp="1"/>
          </p:cNvSpPr>
          <p:nvPr>
            <p:ph type="subTitle" idx="1"/>
          </p:nvPr>
        </p:nvSpPr>
        <p:spPr>
          <a:xfrm>
            <a:off x="5794944" y="5350593"/>
            <a:ext cx="5728084"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2" name="MS logo white - EMF" descr="Microsoft logo white text version">
            <a:extLst>
              <a:ext uri="{FF2B5EF4-FFF2-40B4-BE49-F238E27FC236}">
                <a16:creationId xmlns:a16="http://schemas.microsoft.com/office/drawing/2014/main" id="{BBB064CB-0775-4B70-9687-F8AA84226882}"/>
              </a:ext>
            </a:extLst>
          </p:cNvPr>
          <p:cNvPicPr>
            <a:picLocks noChangeAspect="1"/>
          </p:cNvPicPr>
          <p:nvPr userDrawn="1"/>
        </p:nvPicPr>
        <p:blipFill>
          <a:blip r:embed="rId3"/>
          <a:stretch>
            <a:fillRect/>
          </a:stretch>
        </p:blipFill>
        <p:spPr bwMode="black">
          <a:xfrm>
            <a:off x="10243143" y="585788"/>
            <a:ext cx="1366245" cy="292608"/>
          </a:xfrm>
          <a:prstGeom prst="rect">
            <a:avLst/>
          </a:prstGeom>
        </p:spPr>
      </p:pic>
    </p:spTree>
    <p:extLst>
      <p:ext uri="{BB962C8B-B14F-4D97-AF65-F5344CB8AC3E}">
        <p14:creationId xmlns:p14="http://schemas.microsoft.com/office/powerpoint/2010/main" val="2031292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64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descr="A picture containing object, wire&#10;&#10;Description automatically generated">
            <a:extLst>
              <a:ext uri="{FF2B5EF4-FFF2-40B4-BE49-F238E27FC236}">
                <a16:creationId xmlns:a16="http://schemas.microsoft.com/office/drawing/2014/main" id="{FAED1A85-FC80-45D6-B815-ADF8807119BF}"/>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344301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ED3D30D2-34E9-48CF-929D-FADF2A58952C}"/>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5" name="Picture 4">
            <a:extLst>
              <a:ext uri="{FF2B5EF4-FFF2-40B4-BE49-F238E27FC236}">
                <a16:creationId xmlns:a16="http://schemas.microsoft.com/office/drawing/2014/main" id="{5A7FD453-7539-415E-AE90-F575E5BDF2E6}"/>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20265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7414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7" name="Picture 6" descr="A picture containing object, wire&#10;&#10;Description automatically generated">
            <a:extLst>
              <a:ext uri="{FF2B5EF4-FFF2-40B4-BE49-F238E27FC236}">
                <a16:creationId xmlns:a16="http://schemas.microsoft.com/office/drawing/2014/main" id="{DCAA7740-782F-4AC5-B06A-29D2A5C87E12}"/>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6604753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277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63012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475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picture containing object, wire&#10;&#10;Description automatically generated">
            <a:extLst>
              <a:ext uri="{FF2B5EF4-FFF2-40B4-BE49-F238E27FC236}">
                <a16:creationId xmlns:a16="http://schemas.microsoft.com/office/drawing/2014/main" id="{B91D4806-8813-4624-B03A-6ED69CC1F4D6}"/>
              </a:ext>
            </a:extLst>
          </p:cNvPr>
          <p:cNvPicPr>
            <a:picLocks noChangeAspect="1"/>
          </p:cNvPicPr>
          <p:nvPr userDrawn="1"/>
        </p:nvPicPr>
        <p:blipFill rotWithShape="1">
          <a:blip r:embed="rId3">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714785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3553458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89391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Computer Screen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8C5772A-A323-41D9-812B-0F86E50A2D10}"/>
              </a:ext>
            </a:extLst>
          </p:cNvPr>
          <p:cNvSpPr>
            <a:spLocks noGrp="1"/>
          </p:cNvSpPr>
          <p:nvPr>
            <p:ph type="dt" sz="half" idx="10"/>
          </p:nvPr>
        </p:nvSpPr>
        <p:spPr/>
        <p:txBody>
          <a:bodyPr/>
          <a:lstStyle/>
          <a:p>
            <a:fld id="{41FFFB18-8C79-4588-AD1A-FA3DD1198025}" type="datetime1">
              <a:rPr lang="en-US" smtClean="0"/>
              <a:t>1/28/2022</a:t>
            </a:fld>
            <a:endParaRPr lang="en-US"/>
          </a:p>
        </p:txBody>
      </p:sp>
      <p:sp>
        <p:nvSpPr>
          <p:cNvPr id="4" name="Footer Placeholder 3">
            <a:extLst>
              <a:ext uri="{FF2B5EF4-FFF2-40B4-BE49-F238E27FC236}">
                <a16:creationId xmlns:a16="http://schemas.microsoft.com/office/drawing/2014/main" id="{1F91775D-0AFF-4AFE-ABE4-481454F50F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B77570-FEC1-4659-AA0C-EB81791C8004}"/>
              </a:ext>
            </a:extLst>
          </p:cNvPr>
          <p:cNvSpPr>
            <a:spLocks noGrp="1"/>
          </p:cNvSpPr>
          <p:nvPr>
            <p:ph type="sldNum" sz="quarter" idx="12"/>
          </p:nvPr>
        </p:nvSpPr>
        <p:spPr/>
        <p:txBody>
          <a:bodyPr/>
          <a:lstStyle/>
          <a:p>
            <a:fld id="{FAC2A3DB-BD64-4680-A1AB-D3E38080376E}" type="slidenum">
              <a:rPr lang="en-US" smtClean="0"/>
              <a:t>‹#›</a:t>
            </a:fld>
            <a:endParaRPr lang="en-US"/>
          </a:p>
        </p:txBody>
      </p:sp>
      <p:pic>
        <p:nvPicPr>
          <p:cNvPr id="2" name="Picture 1">
            <a:extLst>
              <a:ext uri="{FF2B5EF4-FFF2-40B4-BE49-F238E27FC236}">
                <a16:creationId xmlns:a16="http://schemas.microsoft.com/office/drawing/2014/main" id="{D3F5D89E-950D-4BB0-952E-BBFD011ACB62}"/>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Tree>
    <p:extLst>
      <p:ext uri="{BB962C8B-B14F-4D97-AF65-F5344CB8AC3E}">
        <p14:creationId xmlns:p14="http://schemas.microsoft.com/office/powerpoint/2010/main" val="3857891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OpenHack LayOut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9FD6AA9-E119-4C46-BD72-81FBEFA4ECB2}"/>
              </a:ext>
            </a:extLst>
          </p:cNvPr>
          <p:cNvSpPr>
            <a:spLocks noGrp="1"/>
          </p:cNvSpPr>
          <p:nvPr>
            <p:ph type="title"/>
          </p:nvPr>
        </p:nvSpPr>
        <p:spPr>
          <a:xfrm>
            <a:off x="838200" y="365125"/>
            <a:ext cx="7315200" cy="819151"/>
          </a:xfrm>
        </p:spPr>
        <p:txBody>
          <a:bodyPr/>
          <a:lstStyle>
            <a:lvl1pPr>
              <a:defRPr>
                <a:latin typeface="+mn-lt"/>
              </a:defRPr>
            </a:lvl1pPr>
          </a:lstStyle>
          <a:p>
            <a:r>
              <a:rPr lang="en-US"/>
              <a:t>Click to edit Master title style</a:t>
            </a:r>
          </a:p>
        </p:txBody>
      </p:sp>
      <p:pic>
        <p:nvPicPr>
          <p:cNvPr id="8" name="Picture 7">
            <a:extLst>
              <a:ext uri="{FF2B5EF4-FFF2-40B4-BE49-F238E27FC236}">
                <a16:creationId xmlns:a16="http://schemas.microsoft.com/office/drawing/2014/main" id="{8EB27DC2-AE3E-44C6-A56D-E0B04F511E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 t="36131" r="78818" b="32217"/>
          <a:stretch/>
        </p:blipFill>
        <p:spPr>
          <a:xfrm>
            <a:off x="8098324" y="0"/>
            <a:ext cx="4093676" cy="1407885"/>
          </a:xfrm>
          <a:prstGeom prst="rect">
            <a:avLst/>
          </a:prstGeom>
        </p:spPr>
      </p:pic>
      <p:pic>
        <p:nvPicPr>
          <p:cNvPr id="9" name="Picture 8">
            <a:extLst>
              <a:ext uri="{FF2B5EF4-FFF2-40B4-BE49-F238E27FC236}">
                <a16:creationId xmlns:a16="http://schemas.microsoft.com/office/drawing/2014/main" id="{989D3BA1-5D19-4AA7-A80D-DC2C02C09B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5772" t="30584" r="12151" b="37764"/>
          <a:stretch/>
        </p:blipFill>
        <p:spPr>
          <a:xfrm>
            <a:off x="0" y="5131027"/>
            <a:ext cx="8024782" cy="1407885"/>
          </a:xfrm>
          <a:prstGeom prst="rect">
            <a:avLst/>
          </a:prstGeom>
        </p:spPr>
      </p:pic>
    </p:spTree>
    <p:extLst>
      <p:ext uri="{BB962C8B-B14F-4D97-AF65-F5344CB8AC3E}">
        <p14:creationId xmlns:p14="http://schemas.microsoft.com/office/powerpoint/2010/main" val="38183397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03819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03819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52220052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OpenHack Section Slide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AE9328-1FD5-4483-AC3A-DC565D5E0CF8}"/>
              </a:ext>
            </a:extLst>
          </p:cNvPr>
          <p:cNvPicPr preferRelativeResize="0">
            <a:picLocks noChangeAspect="1"/>
          </p:cNvPicPr>
          <p:nvPr userDrawn="1"/>
        </p:nvPicPr>
        <p:blipFill rotWithShape="1">
          <a:blip r:embed="rId2">
            <a:extLst>
              <a:ext uri="{28A0092B-C50C-407E-A947-70E740481C1C}">
                <a14:useLocalDpi xmlns:a14="http://schemas.microsoft.com/office/drawing/2010/main" val="0"/>
              </a:ext>
            </a:extLst>
          </a:blip>
          <a:srcRect l="-21275" r="62383"/>
          <a:stretch/>
        </p:blipFill>
        <p:spPr>
          <a:xfrm>
            <a:off x="3266178" y="1236485"/>
            <a:ext cx="8925822" cy="4021315"/>
          </a:xfrm>
          <a:prstGeom prst="rect">
            <a:avLst/>
          </a:prstGeom>
        </p:spPr>
      </p:pic>
      <p:sp>
        <p:nvSpPr>
          <p:cNvPr id="2" name="Date Placeholder 1">
            <a:extLst>
              <a:ext uri="{FF2B5EF4-FFF2-40B4-BE49-F238E27FC236}">
                <a16:creationId xmlns:a16="http://schemas.microsoft.com/office/drawing/2014/main" id="{E491B1DB-EDB4-4290-96A4-FB7AB239E228}"/>
              </a:ext>
            </a:extLst>
          </p:cNvPr>
          <p:cNvSpPr>
            <a:spLocks noGrp="1"/>
          </p:cNvSpPr>
          <p:nvPr>
            <p:ph type="dt" sz="half" idx="10"/>
          </p:nvPr>
        </p:nvSpPr>
        <p:spPr/>
        <p:txBody>
          <a:bodyPr/>
          <a:lstStyle/>
          <a:p>
            <a:fld id="{D088AB07-D08F-4D40-9ABE-EDC8F71BA81C}" type="datetimeFigureOut">
              <a:rPr lang="en-US" smtClean="0"/>
              <a:t>1/28/2022</a:t>
            </a:fld>
            <a:endParaRPr lang="en-US"/>
          </a:p>
        </p:txBody>
      </p:sp>
      <p:sp>
        <p:nvSpPr>
          <p:cNvPr id="3" name="Footer Placeholder 2">
            <a:extLst>
              <a:ext uri="{FF2B5EF4-FFF2-40B4-BE49-F238E27FC236}">
                <a16:creationId xmlns:a16="http://schemas.microsoft.com/office/drawing/2014/main" id="{ED2AFCD3-138D-4268-9957-DB9E219A43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46A5F6-6108-4BA5-9553-CA666147C30A}"/>
              </a:ext>
            </a:extLst>
          </p:cNvPr>
          <p:cNvSpPr>
            <a:spLocks noGrp="1"/>
          </p:cNvSpPr>
          <p:nvPr>
            <p:ph type="sldNum" sz="quarter" idx="12"/>
          </p:nvPr>
        </p:nvSpPr>
        <p:spPr/>
        <p:txBody>
          <a:bodyPr/>
          <a:lstStyle/>
          <a:p>
            <a:fld id="{FAC2A3DB-BD64-4680-A1AB-D3E38080376E}" type="slidenum">
              <a:rPr lang="en-US" smtClean="0"/>
              <a:t>‹#›</a:t>
            </a:fld>
            <a:endParaRPr lang="en-US"/>
          </a:p>
        </p:txBody>
      </p:sp>
      <p:sp>
        <p:nvSpPr>
          <p:cNvPr id="11" name="Title 1">
            <a:extLst>
              <a:ext uri="{FF2B5EF4-FFF2-40B4-BE49-F238E27FC236}">
                <a16:creationId xmlns:a16="http://schemas.microsoft.com/office/drawing/2014/main" id="{5FB29537-8A11-452F-B644-025CABC7A3BB}"/>
              </a:ext>
            </a:extLst>
          </p:cNvPr>
          <p:cNvSpPr>
            <a:spLocks noGrp="1"/>
          </p:cNvSpPr>
          <p:nvPr>
            <p:ph type="title"/>
          </p:nvPr>
        </p:nvSpPr>
        <p:spPr>
          <a:xfrm>
            <a:off x="594159" y="2927554"/>
            <a:ext cx="5687372" cy="819151"/>
          </a:xfrm>
        </p:spPr>
        <p:txBody>
          <a:bodyPr/>
          <a:lstStyle>
            <a:lvl1pPr>
              <a:defRPr>
                <a:latin typeface="+mn-lt"/>
              </a:defRPr>
            </a:lvl1pPr>
          </a:lstStyle>
          <a:p>
            <a:r>
              <a:rPr lang="en-US"/>
              <a:t>Click to edit Master title style</a:t>
            </a:r>
          </a:p>
        </p:txBody>
      </p:sp>
    </p:spTree>
    <p:extLst>
      <p:ext uri="{BB962C8B-B14F-4D97-AF65-F5344CB8AC3E}">
        <p14:creationId xmlns:p14="http://schemas.microsoft.com/office/powerpoint/2010/main" val="42380973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960263"/>
          </a:xfrm>
          <a:noFill/>
        </p:spPr>
        <p:txBody>
          <a:bodyPr tIns="91440" bIns="91440" anchor="t" anchorCtr="0">
            <a:spAutoFit/>
          </a:bodyPr>
          <a:lstStyle>
            <a:lvl1pPr>
              <a:defRPr sz="5600" spc="-98" baseline="0">
                <a:solidFill>
                  <a:schemeClr val="bg1"/>
                </a:solidFill>
              </a:defRPr>
            </a:lvl1pPr>
          </a:lstStyle>
          <a:p>
            <a:r>
              <a:rPr lang="en-US"/>
              <a:t>Section title</a:t>
            </a:r>
          </a:p>
        </p:txBody>
      </p:sp>
      <p:sp>
        <p:nvSpPr>
          <p:cNvPr id="5" name="Text Placeholder 4">
            <a:extLst>
              <a:ext uri="{FF2B5EF4-FFF2-40B4-BE49-F238E27FC236}">
                <a16:creationId xmlns:a16="http://schemas.microsoft.com/office/drawing/2014/main" id="{621F57CC-08D9-42E9-A425-744132A8F005}"/>
              </a:ext>
            </a:extLst>
          </p:cNvPr>
          <p:cNvSpPr>
            <a:spLocks noGrp="1"/>
          </p:cNvSpPr>
          <p:nvPr>
            <p:ph type="body" sz="quarter" idx="10" hasCustomPrompt="1"/>
          </p:nvPr>
        </p:nvSpPr>
        <p:spPr>
          <a:xfrm>
            <a:off x="269239" y="3860851"/>
            <a:ext cx="11653522" cy="572464"/>
          </a:xfrm>
        </p:spPr>
        <p:txBody>
          <a:bodyPr/>
          <a:lstStyle>
            <a:lvl1pPr marL="0" indent="0">
              <a:buFont typeface="Arial" panose="020B0604020202020204" pitchFamily="34" charset="0"/>
              <a:buNone/>
              <a:defRPr/>
            </a:lvl1pPr>
            <a:lvl2pPr marL="224096" indent="0">
              <a:buNone/>
              <a:defRPr/>
            </a:lvl2pPr>
            <a:lvl3pPr marL="448193" indent="0">
              <a:buNone/>
              <a:defRPr/>
            </a:lvl3pPr>
            <a:lvl4pPr marL="672289" indent="0">
              <a:buNone/>
              <a:defRPr/>
            </a:lvl4pPr>
            <a:lvl5pPr marL="896386" indent="0">
              <a:buNone/>
              <a:defRPr/>
            </a:lvl5pPr>
          </a:lstStyle>
          <a:p>
            <a:pPr lvl="0"/>
            <a:r>
              <a:rPr lang="en-US"/>
              <a:t>Section sub-title</a:t>
            </a:r>
          </a:p>
        </p:txBody>
      </p:sp>
    </p:spTree>
    <p:extLst>
      <p:ext uri="{BB962C8B-B14F-4D97-AF65-F5344CB8AC3E}">
        <p14:creationId xmlns:p14="http://schemas.microsoft.com/office/powerpoint/2010/main" val="360132221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038194"/>
            <a:ext cx="11655078" cy="1792927"/>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647221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3441" y="1038195"/>
            <a:ext cx="11655078" cy="17929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047293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274088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960263"/>
          </a:xfrm>
          <a:noFill/>
        </p:spPr>
        <p:txBody>
          <a:bodyPr tIns="91440" bIns="91440" anchor="t" anchorCtr="0">
            <a:spAutoFit/>
          </a:bodyPr>
          <a:lstStyle>
            <a:lvl1pPr>
              <a:defRPr sz="5600" spc="-98" baseline="0">
                <a:solidFill>
                  <a:schemeClr val="bg1"/>
                </a:solidFill>
              </a:defRPr>
            </a:lvl1pPr>
          </a:lstStyle>
          <a:p>
            <a:r>
              <a:rPr lang="en-US"/>
              <a:t>Section title</a:t>
            </a:r>
          </a:p>
        </p:txBody>
      </p:sp>
      <p:sp>
        <p:nvSpPr>
          <p:cNvPr id="5" name="Text Placeholder 4">
            <a:extLst>
              <a:ext uri="{FF2B5EF4-FFF2-40B4-BE49-F238E27FC236}">
                <a16:creationId xmlns:a16="http://schemas.microsoft.com/office/drawing/2014/main" id="{621F57CC-08D9-42E9-A425-744132A8F005}"/>
              </a:ext>
            </a:extLst>
          </p:cNvPr>
          <p:cNvSpPr>
            <a:spLocks noGrp="1"/>
          </p:cNvSpPr>
          <p:nvPr>
            <p:ph type="body" sz="quarter" idx="10" hasCustomPrompt="1"/>
          </p:nvPr>
        </p:nvSpPr>
        <p:spPr>
          <a:xfrm>
            <a:off x="269239" y="3860851"/>
            <a:ext cx="11653522" cy="572464"/>
          </a:xfrm>
        </p:spPr>
        <p:txBody>
          <a:bodyPr/>
          <a:lstStyle>
            <a:lvl1pPr marL="0" indent="0">
              <a:buFont typeface="Arial" panose="020B0604020202020204" pitchFamily="34" charset="0"/>
              <a:buNone/>
              <a:defRPr/>
            </a:lvl1pPr>
            <a:lvl2pPr marL="224096" indent="0">
              <a:buNone/>
              <a:defRPr/>
            </a:lvl2pPr>
            <a:lvl3pPr marL="448193" indent="0">
              <a:buNone/>
              <a:defRPr/>
            </a:lvl3pPr>
            <a:lvl4pPr marL="672289" indent="0">
              <a:buNone/>
              <a:defRPr/>
            </a:lvl4pPr>
            <a:lvl5pPr marL="896386" indent="0">
              <a:buNone/>
              <a:defRPr/>
            </a:lvl5pPr>
          </a:lstStyle>
          <a:p>
            <a:pPr lvl="0"/>
            <a:r>
              <a:rPr lang="en-US"/>
              <a:t>Section sub-title</a:t>
            </a:r>
          </a:p>
        </p:txBody>
      </p:sp>
    </p:spTree>
    <p:extLst>
      <p:ext uri="{BB962C8B-B14F-4D97-AF65-F5344CB8AC3E}">
        <p14:creationId xmlns:p14="http://schemas.microsoft.com/office/powerpoint/2010/main" val="58830413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0714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313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40" y="1038195"/>
            <a:ext cx="11653522" cy="4553474"/>
          </a:xfrm>
          <a:solidFill>
            <a:schemeClr val="bg2"/>
          </a:solidFill>
        </p:spPr>
        <p:txBody>
          <a:bodyPr>
            <a:normAutofit/>
          </a:bodyPr>
          <a:lstStyle>
            <a:lvl1pPr marL="0" indent="0">
              <a:buNone/>
              <a:defRPr sz="2800">
                <a:solidFill>
                  <a:srgbClr val="000000"/>
                </a:solidFill>
                <a:latin typeface="Lucida Console" panose="020B0609040504020204" pitchFamily="49" charset="0"/>
                <a:cs typeface="Lucida Console" panose="020B0609040504020204" pitchFamily="49" charset="0"/>
              </a:defRPr>
            </a:lvl1pPr>
            <a:lvl2pPr marL="339726" indent="0">
              <a:buNone/>
              <a:defRPr>
                <a:solidFill>
                  <a:srgbClr val="000000"/>
                </a:solidFill>
                <a:latin typeface="Lucida Console" panose="020B0609040504020204" pitchFamily="49" charset="0"/>
                <a:cs typeface="Lucida Console" panose="020B0609040504020204" pitchFamily="49" charset="0"/>
              </a:defRPr>
            </a:lvl2pPr>
            <a:lvl3pPr marL="573090" indent="0">
              <a:buNone/>
              <a:defRPr>
                <a:solidFill>
                  <a:srgbClr val="000000"/>
                </a:solidFill>
                <a:latin typeface="Lucida Console" panose="020B0609040504020204" pitchFamily="49" charset="0"/>
                <a:cs typeface="Lucida Console" panose="020B0609040504020204" pitchFamily="49" charset="0"/>
              </a:defRPr>
            </a:lvl3pPr>
            <a:lvl4pPr marL="798516" indent="0">
              <a:buNone/>
              <a:defRPr>
                <a:solidFill>
                  <a:srgbClr val="000000"/>
                </a:solidFill>
                <a:latin typeface="Lucida Console" panose="020B0609040504020204" pitchFamily="49" charset="0"/>
                <a:cs typeface="Lucida Console" panose="020B0609040504020204" pitchFamily="49" charset="0"/>
              </a:defRPr>
            </a:lvl4pPr>
            <a:lvl5pPr marL="1030292" indent="0">
              <a:buNone/>
              <a:defRPr>
                <a:solidFill>
                  <a:srgbClr val="000000"/>
                </a:solidFill>
                <a:latin typeface="Lucida Console" panose="020B0609040504020204" pitchFamily="49" charset="0"/>
                <a:cs typeface="Lucida Console" panose="020B06090405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371197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4" name="Group 3">
            <a:extLst>
              <a:ext uri="{FF2B5EF4-FFF2-40B4-BE49-F238E27FC236}">
                <a16:creationId xmlns:a16="http://schemas.microsoft.com/office/drawing/2014/main" id="{0807ADA5-8BD2-4C13-A245-EE0127E40D35}"/>
              </a:ext>
            </a:extLst>
          </p:cNvPr>
          <p:cNvGrpSpPr/>
          <p:nvPr userDrawn="1"/>
        </p:nvGrpSpPr>
        <p:grpSpPr>
          <a:xfrm>
            <a:off x="4795" y="197122"/>
            <a:ext cx="12187205" cy="3535153"/>
            <a:chOff x="-16799" y="10845"/>
            <a:chExt cx="12453274" cy="3612333"/>
          </a:xfrm>
        </p:grpSpPr>
        <p:pic>
          <p:nvPicPr>
            <p:cNvPr id="5" name="Picture 4" descr="A close up of a device&#10;&#10;Description automatically generated">
              <a:extLst>
                <a:ext uri="{FF2B5EF4-FFF2-40B4-BE49-F238E27FC236}">
                  <a16:creationId xmlns:a16="http://schemas.microsoft.com/office/drawing/2014/main" id="{29BB2955-0F7D-448E-9EE3-6718D7715717}"/>
                </a:ext>
              </a:extLst>
            </p:cNvPr>
            <p:cNvPicPr>
              <a:picLocks noChangeAspect="1"/>
            </p:cNvPicPr>
            <p:nvPr/>
          </p:nvPicPr>
          <p:blipFill>
            <a:blip r:embed="rId2"/>
            <a:stretch>
              <a:fillRect/>
            </a:stretch>
          </p:blipFill>
          <p:spPr>
            <a:xfrm>
              <a:off x="-16799" y="10845"/>
              <a:ext cx="12453274" cy="3612333"/>
            </a:xfrm>
            <a:prstGeom prst="rect">
              <a:avLst/>
            </a:prstGeom>
          </p:spPr>
        </p:pic>
        <p:pic>
          <p:nvPicPr>
            <p:cNvPr id="6" name="Picture 5">
              <a:extLst>
                <a:ext uri="{FF2B5EF4-FFF2-40B4-BE49-F238E27FC236}">
                  <a16:creationId xmlns:a16="http://schemas.microsoft.com/office/drawing/2014/main" id="{652C550F-7798-48FB-A6EC-71E367D34899}"/>
                </a:ext>
              </a:extLst>
            </p:cNvPr>
            <p:cNvPicPr>
              <a:picLocks noChangeAspect="1"/>
            </p:cNvPicPr>
            <p:nvPr/>
          </p:nvPicPr>
          <p:blipFill rotWithShape="1">
            <a:blip r:embed="rId3"/>
            <a:srcRect l="54444" t="54026" r="17924" b="9347"/>
            <a:stretch/>
          </p:blipFill>
          <p:spPr>
            <a:xfrm>
              <a:off x="7402285" y="2197190"/>
              <a:ext cx="2895601" cy="1046753"/>
            </a:xfrm>
            <a:prstGeom prst="rect">
              <a:avLst/>
            </a:prstGeom>
          </p:spPr>
        </p:pic>
      </p:grpSp>
    </p:spTree>
    <p:extLst>
      <p:ext uri="{BB962C8B-B14F-4D97-AF65-F5344CB8AC3E}">
        <p14:creationId xmlns:p14="http://schemas.microsoft.com/office/powerpoint/2010/main" val="293293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Title Top">
    <p:bg>
      <p:bgPr>
        <a:solidFill>
          <a:srgbClr val="000000"/>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409432" y="275227"/>
            <a:ext cx="11724655" cy="854075"/>
          </a:xfrm>
        </p:spPr>
        <p:txBody>
          <a:bodyPr>
            <a:normAutofit/>
          </a:bodyPr>
          <a:lstStyle>
            <a:lvl1pPr>
              <a:defRPr lang="en-US" sz="3600" b="0" kern="1200" dirty="0">
                <a:solidFill>
                  <a:schemeClr val="bg1"/>
                </a:solidFill>
                <a:latin typeface="Segoe UI Light" panose="020B0502040204020203" pitchFamily="34" charset="0"/>
                <a:ea typeface="+mj-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22344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9A662186-7F9D-4C9F-98D7-25AB077BC8D6}"/>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2" name="Title 1">
            <a:extLst>
              <a:ext uri="{FF2B5EF4-FFF2-40B4-BE49-F238E27FC236}">
                <a16:creationId xmlns:a16="http://schemas.microsoft.com/office/drawing/2014/main" id="{961E741F-1C76-4CF1-9D44-04384507AAA2}"/>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p>
        </p:txBody>
      </p:sp>
      <p:sp>
        <p:nvSpPr>
          <p:cNvPr id="13" name="Subtitle 2">
            <a:extLst>
              <a:ext uri="{FF2B5EF4-FFF2-40B4-BE49-F238E27FC236}">
                <a16:creationId xmlns:a16="http://schemas.microsoft.com/office/drawing/2014/main" id="{9674AE28-2690-485E-866B-6663A6D65096}"/>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3" name="Picture 2" descr="Diagram&#10;&#10;Description automatically generated">
            <a:extLst>
              <a:ext uri="{FF2B5EF4-FFF2-40B4-BE49-F238E27FC236}">
                <a16:creationId xmlns:a16="http://schemas.microsoft.com/office/drawing/2014/main" id="{E6FC85F5-26F6-428A-82A2-51F60512F440}"/>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cxnSp>
        <p:nvCxnSpPr>
          <p:cNvPr id="11" name="Straight Connector 10">
            <a:extLst>
              <a:ext uri="{FF2B5EF4-FFF2-40B4-BE49-F238E27FC236}">
                <a16:creationId xmlns:a16="http://schemas.microsoft.com/office/drawing/2014/main" id="{D2406F62-740F-4991-B860-CDE6B84AACDA}"/>
              </a:ext>
            </a:extLst>
          </p:cNvPr>
          <p:cNvCxnSpPr>
            <a:cxnSpLocks/>
          </p:cNvCxnSpPr>
          <p:nvPr userDrawn="1"/>
        </p:nvCxnSpPr>
        <p:spPr>
          <a:xfrm flipH="1">
            <a:off x="1699391" y="3576802"/>
            <a:ext cx="2733244" cy="8131"/>
          </a:xfrm>
          <a:prstGeom prst="line">
            <a:avLst/>
          </a:prstGeom>
          <a:ln w="19050">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884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2" name="MS logo white - EMF" descr="Microsoft logo white text version">
            <a:extLst>
              <a:ext uri="{FF2B5EF4-FFF2-40B4-BE49-F238E27FC236}">
                <a16:creationId xmlns:a16="http://schemas.microsoft.com/office/drawing/2014/main" id="{867C35DD-1412-4C4F-B30F-ECDB0B77E8EF}"/>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1016909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2"/>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2767636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10" Type="http://schemas.openxmlformats.org/officeDocument/2006/relationships/image" Target="../media/image17.emf"/><Relationship Id="rId4" Type="http://schemas.openxmlformats.org/officeDocument/2006/relationships/slideLayout" Target="../slideLayouts/slideLayout5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042208058"/>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772" r:id="rId35"/>
    <p:sldLayoutId id="2147483773" r:id="rId36"/>
    <p:sldLayoutId id="2147483774" r:id="rId37"/>
    <p:sldLayoutId id="2147483775" r:id="rId38"/>
    <p:sldLayoutId id="2147483776" r:id="rId39"/>
    <p:sldLayoutId id="2147483777" r:id="rId40"/>
    <p:sldLayoutId id="2147483778" r:id="rId41"/>
    <p:sldLayoutId id="2147483779" r:id="rId42"/>
    <p:sldLayoutId id="2147483780" r:id="rId43"/>
    <p:sldLayoutId id="2147483781" r:id="rId44"/>
    <p:sldLayoutId id="2147483782" r:id="rId45"/>
    <p:sldLayoutId id="2147483783" r:id="rId46"/>
    <p:sldLayoutId id="2147483784" r:id="rId47"/>
    <p:sldLayoutId id="2147483785" r:id="rId48"/>
    <p:sldLayoutId id="2147483786" r:id="rId49"/>
    <p:sldLayoutId id="2147483787" r:id="rId50"/>
    <p:sldLayoutId id="2147483797" r:id="rId51"/>
    <p:sldLayoutId id="2147483798" r:id="rId52"/>
    <p:sldLayoutId id="2147483799" r:id="rId53"/>
    <p:sldLayoutId id="2147483800"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67241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0" y="1038194"/>
            <a:ext cx="11653521" cy="17574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20161013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8" r:id="rId3"/>
    <p:sldLayoutId id="2147483681" r:id="rId4"/>
    <p:sldLayoutId id="2147483684" r:id="rId5"/>
    <p:sldLayoutId id="2147483686" r:id="rId6"/>
    <p:sldLayoutId id="2147483687" r:id="rId7"/>
    <p:sldLayoutId id="2147483690" r:id="rId8"/>
  </p:sldLayoutIdLst>
  <p:transition>
    <p:fade/>
  </p:transition>
  <p:txStyles>
    <p:titleStyle>
      <a:lvl1pPr algn="l" defTabSz="914367" rtl="0" eaLnBrk="1" latinLnBrk="0" hangingPunct="1">
        <a:lnSpc>
          <a:spcPct val="90000"/>
        </a:lnSpc>
        <a:spcBef>
          <a:spcPct val="0"/>
        </a:spcBef>
        <a:buNone/>
        <a:defRPr lang="en-US" sz="3600" b="0" kern="1200" cap="none" spc="-100" baseline="0" dirty="0" smtClean="0">
          <a:ln w="3175">
            <a:noFill/>
          </a:ln>
          <a:solidFill>
            <a:schemeClr val="bg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bg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5.xml"/><Relationship Id="rId1" Type="http://schemas.openxmlformats.org/officeDocument/2006/relationships/tags" Target="../tags/tag12.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tags" Target="../tags/tag15.xml"/><Relationship Id="rId5" Type="http://schemas.openxmlformats.org/officeDocument/2006/relationships/image" Target="../media/image36.sv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icrosoft-OpenHack/devops/tree/main/resources/solutions" TargetMode="External"/><Relationship Id="rId2" Type="http://schemas.openxmlformats.org/officeDocument/2006/relationships/slideLayout" Target="../slideLayouts/slideLayout17.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tags" Target="../tags/tag19.xml"/><Relationship Id="rId4" Type="http://schemas.openxmlformats.org/officeDocument/2006/relationships/hyperlink" Target="https://github.com/microsoft/OpenHack/tree/main/byos/devop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6.xml"/><Relationship Id="rId1" Type="http://schemas.openxmlformats.org/officeDocument/2006/relationships/tags" Target="../tags/tag20.xml"/><Relationship Id="rId4" Type="http://schemas.openxmlformats.org/officeDocument/2006/relationships/hyperlink" Target="https://aka.ms/OpenHackBYOS" TargetMode="Externa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ags" Target="../tags/tag2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5.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8.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9.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0.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3.png"/><Relationship Id="rId2" Type="http://schemas.openxmlformats.org/officeDocument/2006/relationships/slideLayout" Target="../slideLayouts/slideLayout43.xml"/><Relationship Id="rId1" Type="http://schemas.openxmlformats.org/officeDocument/2006/relationships/tags" Target="../tags/tag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tags" Target="../tags/tag7.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slideLayout" Target="../slideLayouts/slideLayout18.xml"/><Relationship Id="rId1" Type="http://schemas.openxmlformats.org/officeDocument/2006/relationships/tags" Target="../tags/tag8.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tags" Target="../tags/tag9.xml"/><Relationship Id="rId5" Type="http://schemas.openxmlformats.org/officeDocument/2006/relationships/image" Target="../media/image31.png"/><Relationship Id="rId4" Type="http://schemas.openxmlformats.org/officeDocument/2006/relationships/hyperlink" Target="https://github.com/Microsoft-OpenHack/devops-artifacts"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8EDD3E-0893-4DCB-A0A1-B3B2DBBA00A2}"/>
              </a:ext>
            </a:extLst>
          </p:cNvPr>
          <p:cNvSpPr txBox="1"/>
          <p:nvPr/>
        </p:nvSpPr>
        <p:spPr>
          <a:xfrm>
            <a:off x="2213810" y="1087934"/>
            <a:ext cx="9647859" cy="5539978"/>
          </a:xfrm>
          <a:prstGeom prst="rect">
            <a:avLst/>
          </a:prstGeom>
          <a:noFill/>
        </p:spPr>
        <p:txBody>
          <a:bodyPr wrap="square" lIns="0" tIns="0" rIns="0" bIns="0" rtlCol="0">
            <a:spAutoFit/>
          </a:bodyPr>
          <a:lstStyle/>
          <a:p>
            <a:pPr algn="l"/>
            <a:endParaRPr lang="en-US" sz="2000" dirty="0"/>
          </a:p>
          <a:p>
            <a:pPr algn="l"/>
            <a:r>
              <a:rPr lang="en-US" sz="2000" b="1" dirty="0"/>
              <a:t>Participant section</a:t>
            </a:r>
          </a:p>
          <a:p>
            <a:pPr algn="l"/>
            <a:endParaRPr lang="en-US" sz="2000" b="1" dirty="0"/>
          </a:p>
          <a:p>
            <a:pPr algn="l"/>
            <a:r>
              <a:rPr lang="en-US" sz="2000" dirty="0"/>
              <a:t>This top section is a Tech Scenario description for </a:t>
            </a:r>
            <a:r>
              <a:rPr lang="en-US" sz="2000" b="1" dirty="0">
                <a:solidFill>
                  <a:schemeClr val="accent1"/>
                </a:solidFill>
              </a:rPr>
              <a:t>participants</a:t>
            </a:r>
            <a:r>
              <a:rPr lang="en-US" sz="2000" dirty="0"/>
              <a:t>. The section will cover the technology introduction and  high-level concepts about the challenges. </a:t>
            </a:r>
          </a:p>
          <a:p>
            <a:pPr algn="l"/>
            <a:endParaRPr lang="en-US" sz="2000" b="1" dirty="0"/>
          </a:p>
          <a:p>
            <a:pPr algn="l"/>
            <a:r>
              <a:rPr lang="en-US" sz="2000" b="1" dirty="0"/>
              <a:t>Audience</a:t>
            </a:r>
            <a:r>
              <a:rPr lang="en-US" sz="2000" dirty="0"/>
              <a:t>: </a:t>
            </a:r>
            <a:r>
              <a:rPr lang="en-US" sz="2000" b="1" dirty="0">
                <a:solidFill>
                  <a:schemeClr val="accent1"/>
                </a:solidFill>
              </a:rPr>
              <a:t>Participants</a:t>
            </a:r>
            <a:r>
              <a:rPr lang="en-US" sz="2000" dirty="0"/>
              <a:t> at OpenHack</a:t>
            </a:r>
          </a:p>
          <a:p>
            <a:pPr lvl="1"/>
            <a:endParaRPr lang="en-US" sz="2000" dirty="0"/>
          </a:p>
          <a:p>
            <a:pPr algn="l"/>
            <a:endParaRPr lang="en-US" sz="2000" dirty="0"/>
          </a:p>
          <a:p>
            <a:r>
              <a:rPr lang="en-US" sz="2000" b="1" dirty="0"/>
              <a:t>Coach only section</a:t>
            </a:r>
          </a:p>
          <a:p>
            <a:endParaRPr lang="en-US" sz="2000" b="1" dirty="0"/>
          </a:p>
          <a:p>
            <a:r>
              <a:rPr lang="en-US" sz="2000" dirty="0"/>
              <a:t>This section is a Tech Scenario description for </a:t>
            </a:r>
            <a:r>
              <a:rPr lang="en-US" sz="2000" b="1" dirty="0">
                <a:solidFill>
                  <a:schemeClr val="accent1"/>
                </a:solidFill>
              </a:rPr>
              <a:t>coaches</a:t>
            </a:r>
            <a:r>
              <a:rPr lang="en-US" sz="2000" dirty="0"/>
              <a:t>. The section will cover the technology, challenge goals, common pit falls, general guidance on solutions. This section is presented to coaches in the ‘know before you go’ call a few days before the OpenHack starts. This section is intended to be more in-depth than the participant section. </a:t>
            </a:r>
            <a:r>
              <a:rPr lang="en-US" sz="2000" b="1" u="sng" dirty="0">
                <a:solidFill>
                  <a:schemeClr val="accent1"/>
                </a:solidFill>
              </a:rPr>
              <a:t>Do not share the coach section with participants!</a:t>
            </a:r>
          </a:p>
          <a:p>
            <a:endParaRPr lang="en-US" sz="2000" b="1" u="sng" dirty="0">
              <a:solidFill>
                <a:schemeClr val="accent1"/>
              </a:solidFill>
            </a:endParaRPr>
          </a:p>
          <a:p>
            <a:r>
              <a:rPr lang="en-US" sz="2000" b="1" dirty="0"/>
              <a:t>Audience</a:t>
            </a:r>
            <a:r>
              <a:rPr lang="en-US" sz="2000" dirty="0"/>
              <a:t>: </a:t>
            </a:r>
            <a:r>
              <a:rPr lang="en-US" sz="2000" b="1" dirty="0">
                <a:solidFill>
                  <a:schemeClr val="accent1"/>
                </a:solidFill>
              </a:rPr>
              <a:t>Coaches</a:t>
            </a:r>
            <a:r>
              <a:rPr lang="en-US" sz="2000" dirty="0"/>
              <a:t> at OpenHack</a:t>
            </a:r>
            <a:endParaRPr lang="en-US" sz="2000" b="1" u="sng" dirty="0">
              <a:solidFill>
                <a:schemeClr val="accent1"/>
              </a:solidFill>
            </a:endParaRPr>
          </a:p>
        </p:txBody>
      </p:sp>
      <p:cxnSp>
        <p:nvCxnSpPr>
          <p:cNvPr id="4" name="Straight Connector 3">
            <a:extLst>
              <a:ext uri="{FF2B5EF4-FFF2-40B4-BE49-F238E27FC236}">
                <a16:creationId xmlns:a16="http://schemas.microsoft.com/office/drawing/2014/main" id="{6C5154BC-EAB1-4EEF-AB1C-36CB2EB6F2FA}"/>
              </a:ext>
            </a:extLst>
          </p:cNvPr>
          <p:cNvCxnSpPr>
            <a:cxnSpLocks/>
          </p:cNvCxnSpPr>
          <p:nvPr/>
        </p:nvCxnSpPr>
        <p:spPr>
          <a:xfrm>
            <a:off x="647016" y="3477126"/>
            <a:ext cx="1115121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24D0E8F-68C3-4A00-8500-84CC769B65AC}"/>
              </a:ext>
            </a:extLst>
          </p:cNvPr>
          <p:cNvSpPr txBox="1"/>
          <p:nvPr/>
        </p:nvSpPr>
        <p:spPr>
          <a:xfrm>
            <a:off x="438614" y="588954"/>
            <a:ext cx="11753385" cy="400110"/>
          </a:xfrm>
          <a:prstGeom prst="rect">
            <a:avLst/>
          </a:prstGeom>
          <a:noFill/>
        </p:spPr>
        <p:txBody>
          <a:bodyPr wrap="square">
            <a:spAutoFit/>
          </a:bodyPr>
          <a:lstStyle/>
          <a:p>
            <a:pPr algn="l"/>
            <a:r>
              <a:rPr lang="en-US" sz="2000" b="1"/>
              <a:t>Read Me: </a:t>
            </a:r>
            <a:r>
              <a:rPr lang="en-US" sz="2000"/>
              <a:t>This deck contains </a:t>
            </a:r>
            <a:r>
              <a:rPr lang="en-US" sz="2000" u="sng"/>
              <a:t>two sections</a:t>
            </a:r>
            <a:r>
              <a:rPr lang="en-US" sz="2000"/>
              <a:t>. One for participants and a second for coaches. </a:t>
            </a:r>
          </a:p>
        </p:txBody>
      </p:sp>
      <p:sp>
        <p:nvSpPr>
          <p:cNvPr id="7" name="TextBox 6">
            <a:extLst>
              <a:ext uri="{FF2B5EF4-FFF2-40B4-BE49-F238E27FC236}">
                <a16:creationId xmlns:a16="http://schemas.microsoft.com/office/drawing/2014/main" id="{D7B7EC24-72AB-4533-801F-BB53D7F718C1}"/>
              </a:ext>
            </a:extLst>
          </p:cNvPr>
          <p:cNvSpPr txBox="1"/>
          <p:nvPr/>
        </p:nvSpPr>
        <p:spPr>
          <a:xfrm>
            <a:off x="540884" y="2195938"/>
            <a:ext cx="1462374" cy="400110"/>
          </a:xfrm>
          <a:prstGeom prst="rect">
            <a:avLst/>
          </a:prstGeom>
          <a:noFill/>
        </p:spPr>
        <p:txBody>
          <a:bodyPr wrap="square">
            <a:spAutoFit/>
          </a:bodyPr>
          <a:lstStyle/>
          <a:p>
            <a:pPr algn="l"/>
            <a:r>
              <a:rPr lang="en-US" sz="2000" b="1"/>
              <a:t>Section 1</a:t>
            </a:r>
            <a:endParaRPr lang="en-US" sz="2000"/>
          </a:p>
        </p:txBody>
      </p:sp>
      <p:sp>
        <p:nvSpPr>
          <p:cNvPr id="9" name="TextBox 8">
            <a:extLst>
              <a:ext uri="{FF2B5EF4-FFF2-40B4-BE49-F238E27FC236}">
                <a16:creationId xmlns:a16="http://schemas.microsoft.com/office/drawing/2014/main" id="{F9955A8D-1ACC-4840-9DCC-775B7C3C0E72}"/>
              </a:ext>
            </a:extLst>
          </p:cNvPr>
          <p:cNvSpPr txBox="1"/>
          <p:nvPr/>
        </p:nvSpPr>
        <p:spPr>
          <a:xfrm>
            <a:off x="522568" y="4960186"/>
            <a:ext cx="1462374" cy="400110"/>
          </a:xfrm>
          <a:prstGeom prst="rect">
            <a:avLst/>
          </a:prstGeom>
          <a:noFill/>
        </p:spPr>
        <p:txBody>
          <a:bodyPr wrap="square">
            <a:spAutoFit/>
          </a:bodyPr>
          <a:lstStyle/>
          <a:p>
            <a:pPr algn="l"/>
            <a:r>
              <a:rPr lang="en-US" sz="2000" b="1"/>
              <a:t>Section 2</a:t>
            </a:r>
            <a:endParaRPr lang="en-US" sz="2000"/>
          </a:p>
        </p:txBody>
      </p:sp>
    </p:spTree>
    <p:extLst>
      <p:ext uri="{BB962C8B-B14F-4D97-AF65-F5344CB8AC3E}">
        <p14:creationId xmlns:p14="http://schemas.microsoft.com/office/powerpoint/2010/main" val="20575559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38A5-E796-47C7-8E74-645B35FB6807}"/>
              </a:ext>
            </a:extLst>
          </p:cNvPr>
          <p:cNvSpPr>
            <a:spLocks noGrp="1"/>
          </p:cNvSpPr>
          <p:nvPr>
            <p:ph type="title"/>
          </p:nvPr>
        </p:nvSpPr>
        <p:spPr/>
        <p:txBody>
          <a:bodyPr/>
          <a:lstStyle/>
          <a:p>
            <a:r>
              <a:rPr lang="en-US"/>
              <a:t>Tools</a:t>
            </a:r>
          </a:p>
        </p:txBody>
      </p:sp>
      <p:sp>
        <p:nvSpPr>
          <p:cNvPr id="3" name="Content Placeholder 2">
            <a:extLst>
              <a:ext uri="{FF2B5EF4-FFF2-40B4-BE49-F238E27FC236}">
                <a16:creationId xmlns:a16="http://schemas.microsoft.com/office/drawing/2014/main" id="{C5C0EDC0-1CC3-4667-9A0C-FC3A0E3268B5}"/>
              </a:ext>
            </a:extLst>
          </p:cNvPr>
          <p:cNvSpPr>
            <a:spLocks noGrp="1"/>
          </p:cNvSpPr>
          <p:nvPr>
            <p:ph type="body" sz="quarter" idx="4294967295"/>
          </p:nvPr>
        </p:nvSpPr>
        <p:spPr>
          <a:xfrm>
            <a:off x="584200" y="1733800"/>
            <a:ext cx="5378450" cy="2646878"/>
          </a:xfrm>
        </p:spPr>
        <p:txBody>
          <a:bodyPr/>
          <a:lstStyle/>
          <a:p>
            <a:r>
              <a:rPr lang="en-US" dirty="0"/>
              <a:t>Azure services and tools</a:t>
            </a:r>
          </a:p>
          <a:p>
            <a:pPr lvl="1"/>
            <a:r>
              <a:rPr lang="en-US" dirty="0"/>
              <a:t>Azure DevOps</a:t>
            </a:r>
          </a:p>
          <a:p>
            <a:pPr lvl="1"/>
            <a:r>
              <a:rPr lang="en-US" dirty="0"/>
              <a:t>Azure App Service</a:t>
            </a:r>
          </a:p>
          <a:p>
            <a:pPr lvl="1"/>
            <a:r>
              <a:rPr lang="en-US" dirty="0"/>
              <a:t>Azure Web Apps for Containers</a:t>
            </a:r>
          </a:p>
          <a:p>
            <a:pPr lvl="1"/>
            <a:r>
              <a:rPr lang="en-US" dirty="0"/>
              <a:t>Azure Key Vault</a:t>
            </a:r>
          </a:p>
          <a:p>
            <a:pPr lvl="1"/>
            <a:r>
              <a:rPr lang="en-US" dirty="0"/>
              <a:t>Azure SQL Database</a:t>
            </a:r>
          </a:p>
          <a:p>
            <a:pPr lvl="1"/>
            <a:r>
              <a:rPr lang="en-US" dirty="0"/>
              <a:t>Azure Container Registry</a:t>
            </a:r>
          </a:p>
        </p:txBody>
      </p:sp>
      <p:sp>
        <p:nvSpPr>
          <p:cNvPr id="6" name="Text Placeholder 5">
            <a:extLst>
              <a:ext uri="{FF2B5EF4-FFF2-40B4-BE49-F238E27FC236}">
                <a16:creationId xmlns:a16="http://schemas.microsoft.com/office/drawing/2014/main" id="{657E07AF-CEE0-4EB0-B46A-6AF64E2F35E4}"/>
              </a:ext>
            </a:extLst>
          </p:cNvPr>
          <p:cNvSpPr>
            <a:spLocks noGrp="1"/>
          </p:cNvSpPr>
          <p:nvPr>
            <p:ph type="body" sz="quarter" idx="4294967295"/>
          </p:nvPr>
        </p:nvSpPr>
        <p:spPr>
          <a:xfrm>
            <a:off x="6334578" y="1733800"/>
            <a:ext cx="5378450" cy="2203680"/>
          </a:xfrm>
        </p:spPr>
        <p:txBody>
          <a:bodyPr/>
          <a:lstStyle/>
          <a:p>
            <a:r>
              <a:rPr lang="en-US" dirty="0"/>
              <a:t>Open-source services and tools</a:t>
            </a:r>
          </a:p>
          <a:p>
            <a:pPr lvl="1"/>
            <a:r>
              <a:rPr lang="en-US" dirty="0"/>
              <a:t>GitHub</a:t>
            </a:r>
          </a:p>
          <a:p>
            <a:pPr lvl="1"/>
            <a:r>
              <a:rPr lang="en-US" dirty="0"/>
              <a:t>Editor of your choice</a:t>
            </a:r>
          </a:p>
          <a:p>
            <a:pPr lvl="2"/>
            <a:r>
              <a:rPr lang="en-US" dirty="0"/>
              <a:t>VS Code, Sublime, etc.</a:t>
            </a:r>
          </a:p>
          <a:p>
            <a:pPr lvl="1"/>
            <a:r>
              <a:rPr lang="en-US" dirty="0"/>
              <a:t>Azure CLI</a:t>
            </a:r>
          </a:p>
          <a:p>
            <a:pPr lvl="1"/>
            <a:r>
              <a:rPr lang="en-US" dirty="0"/>
              <a:t>GitHub CLI</a:t>
            </a:r>
          </a:p>
        </p:txBody>
      </p:sp>
    </p:spTree>
    <p:custDataLst>
      <p:tags r:id="rId1"/>
    </p:custDataLst>
    <p:extLst>
      <p:ext uri="{BB962C8B-B14F-4D97-AF65-F5344CB8AC3E}">
        <p14:creationId xmlns:p14="http://schemas.microsoft.com/office/powerpoint/2010/main" val="17961313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DE743E-9522-4FD2-A2A5-FBE13CAB7B79}"/>
              </a:ext>
            </a:extLst>
          </p:cNvPr>
          <p:cNvSpPr>
            <a:spLocks noGrp="1"/>
          </p:cNvSpPr>
          <p:nvPr>
            <p:ph type="title"/>
          </p:nvPr>
        </p:nvSpPr>
        <p:spPr/>
        <p:txBody>
          <a:bodyPr/>
          <a:lstStyle/>
          <a:p>
            <a:r>
              <a:rPr lang="en-US"/>
              <a:t>Connecting to your environments</a:t>
            </a:r>
          </a:p>
        </p:txBody>
      </p:sp>
      <p:sp>
        <p:nvSpPr>
          <p:cNvPr id="6" name="Text Placeholder 5">
            <a:extLst>
              <a:ext uri="{FF2B5EF4-FFF2-40B4-BE49-F238E27FC236}">
                <a16:creationId xmlns:a16="http://schemas.microsoft.com/office/drawing/2014/main" id="{C6E03679-9D24-479F-BD4B-807FC49F9699}"/>
              </a:ext>
            </a:extLst>
          </p:cNvPr>
          <p:cNvSpPr>
            <a:spLocks noGrp="1"/>
          </p:cNvSpPr>
          <p:nvPr>
            <p:ph type="body" sz="quarter" idx="4294967295"/>
          </p:nvPr>
        </p:nvSpPr>
        <p:spPr>
          <a:xfrm>
            <a:off x="1017135" y="2600273"/>
            <a:ext cx="10423752" cy="677108"/>
          </a:xfrm>
        </p:spPr>
        <p:txBody>
          <a:bodyPr/>
          <a:lstStyle/>
          <a:p>
            <a:pPr marL="514350" indent="-514350">
              <a:buFont typeface="+mj-lt"/>
              <a:buAutoNum type="arabicPeriod"/>
            </a:pPr>
            <a:r>
              <a:rPr lang="en-US" sz="2000" dirty="0"/>
              <a:t>Navigate to the </a:t>
            </a:r>
            <a:r>
              <a:rPr lang="en-US" sz="2000" dirty="0">
                <a:solidFill>
                  <a:schemeClr val="tx2">
                    <a:lumMod val="50000"/>
                    <a:lumOff val="50000"/>
                  </a:schemeClr>
                </a:solidFill>
                <a:latin typeface="Segoe UI Semibold" panose="020B0702040204020203" pitchFamily="34" charset="0"/>
                <a:cs typeface="Segoe UI Semibold" panose="020B0702040204020203" pitchFamily="34" charset="0"/>
              </a:rPr>
              <a:t>OPENHACK ENVIRONMENT</a:t>
            </a:r>
            <a:r>
              <a:rPr lang="en-US" sz="2000" dirty="0">
                <a:solidFill>
                  <a:srgbClr val="0070C0"/>
                </a:solidFill>
                <a:latin typeface="Segoe UI Semibold" panose="020B0702040204020203" pitchFamily="34" charset="0"/>
                <a:cs typeface="Segoe UI Semibold" panose="020B0702040204020203" pitchFamily="34" charset="0"/>
              </a:rPr>
              <a:t> </a:t>
            </a:r>
            <a:r>
              <a:rPr lang="en-US" sz="2000" dirty="0"/>
              <a:t>tab</a:t>
            </a:r>
          </a:p>
          <a:p>
            <a:pPr marL="514350" indent="-514350">
              <a:buFont typeface="+mj-lt"/>
              <a:buAutoNum type="arabicPeriod"/>
            </a:pPr>
            <a:r>
              <a:rPr lang="en-US" sz="2000" dirty="0"/>
              <a:t>The usernames and passwords provided can be used to access your Azure subscription</a:t>
            </a:r>
          </a:p>
        </p:txBody>
      </p:sp>
    </p:spTree>
    <p:custDataLst>
      <p:tags r:id="rId1"/>
    </p:custDataLst>
    <p:extLst>
      <p:ext uri="{BB962C8B-B14F-4D97-AF65-F5344CB8AC3E}">
        <p14:creationId xmlns:p14="http://schemas.microsoft.com/office/powerpoint/2010/main" val="38024546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951EC-C9E9-4E2E-A098-6239817A3230}"/>
              </a:ext>
            </a:extLst>
          </p:cNvPr>
          <p:cNvSpPr>
            <a:spLocks noGrp="1"/>
          </p:cNvSpPr>
          <p:nvPr>
            <p:ph type="title"/>
          </p:nvPr>
        </p:nvSpPr>
        <p:spPr/>
        <p:txBody>
          <a:bodyPr/>
          <a:lstStyle/>
          <a:p>
            <a:r>
              <a:rPr lang="en-US" err="1"/>
              <a:t>Tripviewer</a:t>
            </a:r>
            <a:r>
              <a:rPr lang="en-US"/>
              <a:t> application</a:t>
            </a:r>
          </a:p>
        </p:txBody>
      </p:sp>
      <p:pic>
        <p:nvPicPr>
          <p:cNvPr id="5" name="Picture 4">
            <a:extLst>
              <a:ext uri="{FF2B5EF4-FFF2-40B4-BE49-F238E27FC236}">
                <a16:creationId xmlns:a16="http://schemas.microsoft.com/office/drawing/2014/main" id="{EC0AAB1E-2DC4-4395-AA0C-67FF9330E3E6}"/>
              </a:ext>
            </a:extLst>
          </p:cNvPr>
          <p:cNvPicPr>
            <a:picLocks noChangeAspect="1"/>
          </p:cNvPicPr>
          <p:nvPr/>
        </p:nvPicPr>
        <p:blipFill rotWithShape="1">
          <a:blip r:embed="rId3"/>
          <a:srcRect b="8032"/>
          <a:stretch/>
        </p:blipFill>
        <p:spPr>
          <a:xfrm>
            <a:off x="556590" y="1466147"/>
            <a:ext cx="6855869" cy="4779605"/>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A770381-98E6-4BE7-BE4C-6BC761752418}"/>
              </a:ext>
            </a:extLst>
          </p:cNvPr>
          <p:cNvPicPr>
            <a:picLocks noChangeAspect="1"/>
          </p:cNvPicPr>
          <p:nvPr/>
        </p:nvPicPr>
        <p:blipFill rotWithShape="1">
          <a:blip r:embed="rId4"/>
          <a:srcRect r="51224" b="87633"/>
          <a:stretch/>
        </p:blipFill>
        <p:spPr>
          <a:xfrm>
            <a:off x="5831150" y="3178741"/>
            <a:ext cx="4412781" cy="84813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7C1B062-F001-4507-95AD-92303C6A03AC}"/>
              </a:ext>
            </a:extLst>
          </p:cNvPr>
          <p:cNvPicPr>
            <a:picLocks noChangeAspect="1"/>
          </p:cNvPicPr>
          <p:nvPr/>
        </p:nvPicPr>
        <p:blipFill rotWithShape="1">
          <a:blip r:embed="rId5"/>
          <a:srcRect r="47070" b="87633"/>
          <a:stretch/>
        </p:blipFill>
        <p:spPr>
          <a:xfrm>
            <a:off x="5831150" y="4543714"/>
            <a:ext cx="4788529" cy="848139"/>
          </a:xfrm>
          <a:prstGeom prst="rect">
            <a:avLst/>
          </a:prstGeom>
          <a:ln>
            <a:noFill/>
          </a:ln>
          <a:effectLst>
            <a:outerShdw blurRad="292100" dist="139700" dir="2700000" algn="tl" rotWithShape="0">
              <a:srgbClr val="333333">
                <a:alpha val="65000"/>
              </a:srgbClr>
            </a:outerShdw>
          </a:effectLst>
        </p:spPr>
      </p:pic>
      <p:cxnSp>
        <p:nvCxnSpPr>
          <p:cNvPr id="9" name="Straight Arrow Connector 8">
            <a:extLst>
              <a:ext uri="{FF2B5EF4-FFF2-40B4-BE49-F238E27FC236}">
                <a16:creationId xmlns:a16="http://schemas.microsoft.com/office/drawing/2014/main" id="{2AD1D7F5-4540-4D1C-8D5C-F9B1DDB062BC}"/>
              </a:ext>
            </a:extLst>
          </p:cNvPr>
          <p:cNvCxnSpPr>
            <a:cxnSpLocks/>
            <a:stCxn id="13" idx="1"/>
            <a:endCxn id="6" idx="1"/>
          </p:cNvCxnSpPr>
          <p:nvPr/>
        </p:nvCxnSpPr>
        <p:spPr>
          <a:xfrm flipV="1">
            <a:off x="2546517" y="3602811"/>
            <a:ext cx="3284633" cy="1143661"/>
          </a:xfrm>
          <a:prstGeom prst="straightConnector1">
            <a:avLst/>
          </a:prstGeom>
          <a:ln w="254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A618C3-01C4-4E6B-B081-D04801C524B4}"/>
              </a:ext>
            </a:extLst>
          </p:cNvPr>
          <p:cNvCxnSpPr>
            <a:cxnSpLocks/>
            <a:stCxn id="13" idx="1"/>
            <a:endCxn id="7" idx="1"/>
          </p:cNvCxnSpPr>
          <p:nvPr/>
        </p:nvCxnSpPr>
        <p:spPr>
          <a:xfrm>
            <a:off x="2546517" y="4746472"/>
            <a:ext cx="3284633" cy="221312"/>
          </a:xfrm>
          <a:prstGeom prst="straightConnector1">
            <a:avLst/>
          </a:prstGeom>
          <a:ln w="254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ight Brace 12">
            <a:extLst>
              <a:ext uri="{FF2B5EF4-FFF2-40B4-BE49-F238E27FC236}">
                <a16:creationId xmlns:a16="http://schemas.microsoft.com/office/drawing/2014/main" id="{1AD2D2C1-E989-4B81-840C-F3D8310B867F}"/>
              </a:ext>
            </a:extLst>
          </p:cNvPr>
          <p:cNvSpPr/>
          <p:nvPr/>
        </p:nvSpPr>
        <p:spPr>
          <a:xfrm>
            <a:off x="2391069" y="4472152"/>
            <a:ext cx="155448" cy="548640"/>
          </a:xfrm>
          <a:prstGeom prst="rightBrace">
            <a:avLst/>
          </a:prstGeom>
          <a:ln w="254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838614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ECD2E-7314-45E9-869B-3F6869F198B8}"/>
              </a:ext>
            </a:extLst>
          </p:cNvPr>
          <p:cNvSpPr>
            <a:spLocks noGrp="1"/>
          </p:cNvSpPr>
          <p:nvPr>
            <p:ph type="title"/>
          </p:nvPr>
        </p:nvSpPr>
        <p:spPr>
          <a:xfrm>
            <a:off x="2981714" y="3119684"/>
            <a:ext cx="7440582" cy="618631"/>
          </a:xfrm>
        </p:spPr>
        <p:txBody>
          <a:bodyPr/>
          <a:lstStyle/>
          <a:p>
            <a:r>
              <a:rPr kumimoji="0" lang="en-NZ" sz="3600" b="0" i="0" u="none" strike="noStrike" kern="1200" cap="none" spc="0" normalizeH="0" baseline="0" noProof="0">
                <a:ln>
                  <a:noFill/>
                </a:ln>
                <a:solidFill>
                  <a:srgbClr val="FFFFFF"/>
                </a:solidFill>
                <a:effectLst/>
                <a:uLnTx/>
                <a:uFillTx/>
                <a:ea typeface="+mn-ea"/>
                <a:cs typeface="Segoe UI" panose="020B0502040204020203" pitchFamily="34" charset="0"/>
              </a:rPr>
              <a:t>Environment Demonstration</a:t>
            </a:r>
            <a:endParaRPr lang="en-US" sz="3600"/>
          </a:p>
        </p:txBody>
      </p:sp>
    </p:spTree>
    <p:custDataLst>
      <p:tags r:id="rId1"/>
    </p:custDataLst>
    <p:extLst>
      <p:ext uri="{BB962C8B-B14F-4D97-AF65-F5344CB8AC3E}">
        <p14:creationId xmlns:p14="http://schemas.microsoft.com/office/powerpoint/2010/main" val="116339985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0FB38D-9E45-4DE0-9311-D6D1C43B2876}"/>
              </a:ext>
            </a:extLst>
          </p:cNvPr>
          <p:cNvSpPr txBox="1"/>
          <p:nvPr/>
        </p:nvSpPr>
        <p:spPr>
          <a:xfrm>
            <a:off x="4921095" y="2151726"/>
            <a:ext cx="6839105" cy="2554545"/>
          </a:xfrm>
          <a:prstGeom prst="rect">
            <a:avLst/>
          </a:prstGeom>
          <a:noFill/>
          <a:ln>
            <a:noFill/>
          </a:ln>
        </p:spPr>
        <p:txBody>
          <a:bodyPr wrap="square">
            <a:spAutoFit/>
          </a:bodyPr>
          <a:lstStyle/>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Goal-Oriented</a:t>
            </a:r>
            <a:r>
              <a:rPr kumimoji="0" lang="en-US" sz="2000" b="0" i="0" u="none" strike="noStrike" kern="1200" cap="none" spc="0" normalizeH="0" baseline="0" noProof="0">
                <a:ln>
                  <a:noFill/>
                </a:ln>
                <a:solidFill>
                  <a:srgbClr val="FFFFFF"/>
                </a:solidFill>
                <a:effectLst/>
                <a:uLnTx/>
                <a:uFillTx/>
                <a:latin typeface="Segoe UI"/>
                <a:ea typeface="+mn-ea"/>
                <a:cs typeface="+mn-cs"/>
              </a:rPr>
              <a:t> – It states what is trying to be accomplished by the user</a:t>
            </a: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Specific</a:t>
            </a:r>
            <a:r>
              <a:rPr kumimoji="0" lang="en-US" sz="2000" b="0" i="0" u="none" strike="noStrike" kern="1200" cap="none" spc="0" normalizeH="0" baseline="0" noProof="0">
                <a:ln>
                  <a:noFill/>
                </a:ln>
                <a:solidFill>
                  <a:srgbClr val="FFFFFF"/>
                </a:solidFill>
                <a:effectLst/>
                <a:uLnTx/>
                <a:uFillTx/>
                <a:latin typeface="Segoe UI"/>
                <a:ea typeface="+mn-ea"/>
                <a:cs typeface="+mn-cs"/>
              </a:rPr>
              <a:t> – Gives details about the scenario, observations, and/or challenges faced by the user</a:t>
            </a: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Actionable</a:t>
            </a:r>
            <a:r>
              <a:rPr kumimoji="0" lang="en-US" sz="2000" b="0" i="0" u="none" strike="noStrike" kern="1200" cap="none" spc="0" normalizeH="0" baseline="0" noProof="0">
                <a:ln>
                  <a:noFill/>
                </a:ln>
                <a:solidFill>
                  <a:srgbClr val="FFFFFF"/>
                </a:solidFill>
                <a:effectLst/>
                <a:uLnTx/>
                <a:uFillTx/>
                <a:latin typeface="Segoe UI"/>
                <a:ea typeface="+mn-ea"/>
                <a:cs typeface="+mn-cs"/>
              </a:rPr>
              <a:t> – Provide necessary clarifying information to enable a decision</a:t>
            </a:r>
          </a:p>
        </p:txBody>
      </p:sp>
      <p:sp>
        <p:nvSpPr>
          <p:cNvPr id="6" name="Title 5">
            <a:extLst>
              <a:ext uri="{FF2B5EF4-FFF2-40B4-BE49-F238E27FC236}">
                <a16:creationId xmlns:a16="http://schemas.microsoft.com/office/drawing/2014/main" id="{A6D2C8AF-4227-413C-A201-3144BCB37FD7}"/>
              </a:ext>
            </a:extLst>
          </p:cNvPr>
          <p:cNvSpPr>
            <a:spLocks noGrp="1"/>
          </p:cNvSpPr>
          <p:nvPr>
            <p:ph type="title"/>
          </p:nvPr>
        </p:nvSpPr>
        <p:spPr>
          <a:xfrm>
            <a:off x="1996018" y="3213556"/>
            <a:ext cx="7636932" cy="430887"/>
          </a:xfrm>
        </p:spPr>
        <p:txBody>
          <a:bodyPr/>
          <a:lstStyle/>
          <a:p>
            <a:r>
              <a:rPr lang="en-US" sz="2800"/>
              <a:t>Feedback</a:t>
            </a:r>
          </a:p>
        </p:txBody>
      </p:sp>
    </p:spTree>
    <p:custDataLst>
      <p:tags r:id="rId1"/>
    </p:custDataLst>
    <p:extLst>
      <p:ext uri="{BB962C8B-B14F-4D97-AF65-F5344CB8AC3E}">
        <p14:creationId xmlns:p14="http://schemas.microsoft.com/office/powerpoint/2010/main" val="217077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4DC7016F-81AD-4AB7-B007-E133D9BD5AD8}"/>
              </a:ext>
            </a:extLst>
          </p:cNvPr>
          <p:cNvSpPr txBox="1"/>
          <p:nvPr/>
        </p:nvSpPr>
        <p:spPr>
          <a:xfrm>
            <a:off x="423745" y="2780205"/>
            <a:ext cx="11271653" cy="904863"/>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Semibold"/>
                <a:ea typeface="+mn-ea"/>
                <a:cs typeface="+mn-cs"/>
              </a:rPr>
              <a:t>https://openhack.skillmeup.com</a:t>
            </a:r>
          </a:p>
        </p:txBody>
      </p:sp>
      <p:sp>
        <p:nvSpPr>
          <p:cNvPr id="23" name="TextBox 22">
            <a:extLst>
              <a:ext uri="{FF2B5EF4-FFF2-40B4-BE49-F238E27FC236}">
                <a16:creationId xmlns:a16="http://schemas.microsoft.com/office/drawing/2014/main" id="{96A4EA7C-1A13-4F38-BFE9-24A055859E66}"/>
              </a:ext>
            </a:extLst>
          </p:cNvPr>
          <p:cNvSpPr txBox="1"/>
          <p:nvPr/>
        </p:nvSpPr>
        <p:spPr>
          <a:xfrm>
            <a:off x="2500755" y="3573605"/>
            <a:ext cx="5994400" cy="5724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Login with the credentials supplied to your team.</a:t>
            </a:r>
          </a:p>
        </p:txBody>
      </p:sp>
      <p:pic>
        <p:nvPicPr>
          <p:cNvPr id="4" name="Graphic 3" descr="Cursor">
            <a:extLst>
              <a:ext uri="{FF2B5EF4-FFF2-40B4-BE49-F238E27FC236}">
                <a16:creationId xmlns:a16="http://schemas.microsoft.com/office/drawing/2014/main" id="{7357C45B-9D4D-45DF-8CC7-3E8666636B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9491" y="3291125"/>
            <a:ext cx="914400" cy="914400"/>
          </a:xfrm>
          <a:prstGeom prst="rect">
            <a:avLst/>
          </a:prstGeom>
        </p:spPr>
      </p:pic>
      <p:sp>
        <p:nvSpPr>
          <p:cNvPr id="9" name="Title 8">
            <a:extLst>
              <a:ext uri="{FF2B5EF4-FFF2-40B4-BE49-F238E27FC236}">
                <a16:creationId xmlns:a16="http://schemas.microsoft.com/office/drawing/2014/main" id="{0EF8118D-39C3-4A05-9187-44BD71128C0F}"/>
              </a:ext>
            </a:extLst>
          </p:cNvPr>
          <p:cNvSpPr>
            <a:spLocks noGrp="1"/>
          </p:cNvSpPr>
          <p:nvPr>
            <p:ph type="title"/>
          </p:nvPr>
        </p:nvSpPr>
        <p:spPr/>
        <p:txBody>
          <a:bodyPr/>
          <a:lstStyle/>
          <a:p>
            <a:r>
              <a:rPr lang="en-US"/>
              <a:t>Let’s get started!</a:t>
            </a:r>
          </a:p>
        </p:txBody>
      </p:sp>
    </p:spTree>
    <p:custDataLst>
      <p:tags r:id="rId1"/>
    </p:custDataLst>
    <p:extLst>
      <p:ext uri="{BB962C8B-B14F-4D97-AF65-F5344CB8AC3E}">
        <p14:creationId xmlns:p14="http://schemas.microsoft.com/office/powerpoint/2010/main" val="33031940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4EA16FA-8D26-451C-9337-113E6EAE3CB9}"/>
              </a:ext>
            </a:extLst>
          </p:cNvPr>
          <p:cNvSpPr>
            <a:spLocks noGrp="1"/>
          </p:cNvSpPr>
          <p:nvPr>
            <p:ph type="title"/>
          </p:nvPr>
        </p:nvSpPr>
        <p:spPr/>
        <p:txBody>
          <a:bodyPr/>
          <a:lstStyle/>
          <a:p>
            <a:r>
              <a:rPr lang="en-US"/>
              <a:t>DevOps</a:t>
            </a:r>
          </a:p>
        </p:txBody>
      </p:sp>
      <p:sp>
        <p:nvSpPr>
          <p:cNvPr id="10" name="Subtitle 9">
            <a:extLst>
              <a:ext uri="{FF2B5EF4-FFF2-40B4-BE49-F238E27FC236}">
                <a16:creationId xmlns:a16="http://schemas.microsoft.com/office/drawing/2014/main" id="{44CCF6FC-DF3C-472E-916C-66140B389074}"/>
              </a:ext>
            </a:extLst>
          </p:cNvPr>
          <p:cNvSpPr>
            <a:spLocks noGrp="1"/>
          </p:cNvSpPr>
          <p:nvPr>
            <p:ph type="subTitle" idx="1"/>
          </p:nvPr>
        </p:nvSpPr>
        <p:spPr/>
        <p:txBody>
          <a:bodyPr/>
          <a:lstStyle/>
          <a:p>
            <a:r>
              <a:rPr lang="en-US" dirty="0"/>
              <a:t>Challenge walkthrough for </a:t>
            </a:r>
            <a:r>
              <a:rPr lang="en-US" b="1" dirty="0">
                <a:solidFill>
                  <a:schemeClr val="accent1"/>
                </a:solidFill>
              </a:rPr>
              <a:t>coaches</a:t>
            </a:r>
          </a:p>
        </p:txBody>
      </p:sp>
    </p:spTree>
    <p:custDataLst>
      <p:tags r:id="rId1"/>
    </p:custDataLst>
    <p:extLst>
      <p:ext uri="{BB962C8B-B14F-4D97-AF65-F5344CB8AC3E}">
        <p14:creationId xmlns:p14="http://schemas.microsoft.com/office/powerpoint/2010/main" val="264874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93510F3-A491-4515-B369-8F8B55D118FA}"/>
              </a:ext>
            </a:extLst>
          </p:cNvPr>
          <p:cNvSpPr>
            <a:spLocks noGrp="1"/>
          </p:cNvSpPr>
          <p:nvPr>
            <p:ph type="title"/>
          </p:nvPr>
        </p:nvSpPr>
        <p:spPr>
          <a:xfrm>
            <a:off x="369047" y="2640668"/>
            <a:ext cx="4052346" cy="495520"/>
          </a:xfrm>
        </p:spPr>
        <p:txBody>
          <a:bodyPr/>
          <a:lstStyle/>
          <a:p>
            <a:r>
              <a:rPr lang="en-US"/>
              <a:t>Coach solutions folder</a:t>
            </a:r>
          </a:p>
        </p:txBody>
      </p:sp>
      <p:sp>
        <p:nvSpPr>
          <p:cNvPr id="17" name="Title 15">
            <a:extLst>
              <a:ext uri="{FF2B5EF4-FFF2-40B4-BE49-F238E27FC236}">
                <a16:creationId xmlns:a16="http://schemas.microsoft.com/office/drawing/2014/main" id="{BC7B19C1-225B-4AE6-9F94-8D3BCE539746}"/>
              </a:ext>
            </a:extLst>
          </p:cNvPr>
          <p:cNvSpPr txBox="1">
            <a:spLocks/>
          </p:cNvSpPr>
          <p:nvPr/>
        </p:nvSpPr>
        <p:spPr>
          <a:xfrm>
            <a:off x="369046" y="3181240"/>
            <a:ext cx="11384339" cy="372410"/>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800" b="0" kern="1200" cap="none" spc="0" baseline="0">
                <a:ln w="3175">
                  <a:noFill/>
                </a:ln>
                <a:solidFill>
                  <a:schemeClr val="tx1"/>
                </a:solidFill>
                <a:effectLst/>
                <a:latin typeface="+mj-lt"/>
                <a:ea typeface="+mn-ea"/>
                <a:cs typeface="Segoe UI" panose="020B0502040204020203" pitchFamily="34" charset="0"/>
              </a:defRPr>
            </a:lvl1pPr>
          </a:lstStyle>
          <a:p>
            <a:r>
              <a:rPr lang="en-US" sz="2000" dirty="0">
                <a:hlinkClick r:id="rId3"/>
              </a:rPr>
              <a:t>https://github.com/Microsoft-OpenHack/devops/tree/main/resources/solutions</a:t>
            </a:r>
            <a:endParaRPr lang="en-US" sz="2000" dirty="0"/>
          </a:p>
        </p:txBody>
      </p:sp>
    </p:spTree>
    <p:custDataLst>
      <p:tags r:id="rId1"/>
    </p:custDataLst>
    <p:extLst>
      <p:ext uri="{BB962C8B-B14F-4D97-AF65-F5344CB8AC3E}">
        <p14:creationId xmlns:p14="http://schemas.microsoft.com/office/powerpoint/2010/main" val="29448772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0</a:t>
            </a:r>
          </a:p>
        </p:txBody>
      </p:sp>
      <p:sp>
        <p:nvSpPr>
          <p:cNvPr id="2" name="Text Placeholder 1">
            <a:extLst>
              <a:ext uri="{FF2B5EF4-FFF2-40B4-BE49-F238E27FC236}">
                <a16:creationId xmlns:a16="http://schemas.microsoft.com/office/drawing/2014/main" id="{0D5A95EC-C482-4C09-9730-1222C06FFEBE}"/>
              </a:ext>
            </a:extLst>
          </p:cNvPr>
          <p:cNvSpPr>
            <a:spLocks noGrp="1"/>
          </p:cNvSpPr>
          <p:nvPr>
            <p:ph type="subTitle" idx="1"/>
          </p:nvPr>
        </p:nvSpPr>
        <p:spPr/>
        <p:txBody>
          <a:bodyPr/>
          <a:lstStyle/>
          <a:p>
            <a:r>
              <a:rPr lang="en-US" dirty="0"/>
              <a:t>Set the tone</a:t>
            </a:r>
            <a:r>
              <a:rPr lang="pl-PL" dirty="0"/>
              <a:t> / BYOS</a:t>
            </a:r>
            <a:endParaRPr lang="en-US" dirty="0"/>
          </a:p>
        </p:txBody>
      </p:sp>
    </p:spTree>
    <p:custDataLst>
      <p:tags r:id="rId1"/>
    </p:custDataLst>
    <p:extLst>
      <p:ext uri="{BB962C8B-B14F-4D97-AF65-F5344CB8AC3E}">
        <p14:creationId xmlns:p14="http://schemas.microsoft.com/office/powerpoint/2010/main" val="335746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948B-FF03-49FA-96DB-E3EAD6D1FF1C}"/>
              </a:ext>
            </a:extLst>
          </p:cNvPr>
          <p:cNvSpPr>
            <a:spLocks noGrp="1"/>
          </p:cNvSpPr>
          <p:nvPr>
            <p:ph type="title"/>
          </p:nvPr>
        </p:nvSpPr>
        <p:spPr>
          <a:xfrm>
            <a:off x="584200" y="209440"/>
            <a:ext cx="10022840" cy="495520"/>
          </a:xfrm>
        </p:spPr>
        <p:txBody>
          <a:bodyPr/>
          <a:lstStyle/>
          <a:p>
            <a:r>
              <a:rPr lang="en-US" dirty="0"/>
              <a:t>Challenge </a:t>
            </a:r>
            <a:r>
              <a:rPr lang="pl-PL" dirty="0"/>
              <a:t>0</a:t>
            </a:r>
            <a:r>
              <a:rPr lang="en-US" dirty="0"/>
              <a:t> – DevOps Tool Selection and Configuration</a:t>
            </a:r>
          </a:p>
        </p:txBody>
      </p:sp>
      <p:sp>
        <p:nvSpPr>
          <p:cNvPr id="3" name="Text Placeholder 2">
            <a:extLst>
              <a:ext uri="{FF2B5EF4-FFF2-40B4-BE49-F238E27FC236}">
                <a16:creationId xmlns:a16="http://schemas.microsoft.com/office/drawing/2014/main" id="{AD304270-9644-4FFA-BCDE-24718D9CFA40}"/>
              </a:ext>
            </a:extLst>
          </p:cNvPr>
          <p:cNvSpPr>
            <a:spLocks noGrp="1"/>
          </p:cNvSpPr>
          <p:nvPr>
            <p:ph type="body" sz="quarter" idx="4294967295"/>
          </p:nvPr>
        </p:nvSpPr>
        <p:spPr>
          <a:xfrm>
            <a:off x="505351" y="1234487"/>
            <a:ext cx="11655425" cy="4838248"/>
          </a:xfrm>
        </p:spPr>
        <p:txBody>
          <a:bodyPr/>
          <a:lstStyle/>
          <a:p>
            <a:pPr marL="0" indent="0">
              <a:buNone/>
            </a:pPr>
            <a:r>
              <a:rPr lang="en-US" sz="2400" dirty="0"/>
              <a:t>While there is no official Challenge 0 in the attendee guide, there are some things you can do to ensure you'll have a successful and productive hack</a:t>
            </a:r>
          </a:p>
          <a:p>
            <a:pPr marL="0" indent="0">
              <a:buNone/>
            </a:pPr>
            <a:endParaRPr lang="en-US" sz="2400" dirty="0"/>
          </a:p>
          <a:p>
            <a:pPr marL="0" indent="0">
              <a:buNone/>
            </a:pPr>
            <a:r>
              <a:rPr lang="en-US" sz="2400" dirty="0"/>
              <a:t>Have attendees not only read the overview, but also </a:t>
            </a:r>
            <a:r>
              <a:rPr lang="pl-PL" sz="2400" dirty="0" err="1"/>
              <a:t>deploy</a:t>
            </a:r>
            <a:r>
              <a:rPr lang="pl-PL" sz="2400" dirty="0"/>
              <a:t> and setup </a:t>
            </a:r>
            <a:r>
              <a:rPr lang="pl-PL" sz="2400" dirty="0" err="1"/>
              <a:t>basic</a:t>
            </a:r>
            <a:r>
              <a:rPr lang="pl-PL" sz="2400" dirty="0"/>
              <a:t> </a:t>
            </a:r>
            <a:r>
              <a:rPr lang="en-US" sz="2400" dirty="0"/>
              <a:t>configuration</a:t>
            </a:r>
            <a:r>
              <a:rPr lang="pl-PL" sz="2400" dirty="0"/>
              <a:t> of GitHub </a:t>
            </a:r>
            <a:r>
              <a:rPr lang="pl-PL" sz="2400" dirty="0" err="1"/>
              <a:t>or</a:t>
            </a:r>
            <a:r>
              <a:rPr lang="pl-PL" sz="2400" dirty="0"/>
              <a:t> Azure DevOps</a:t>
            </a:r>
            <a:endParaRPr lang="en-US" sz="2400" dirty="0"/>
          </a:p>
          <a:p>
            <a:pPr lvl="1"/>
            <a:r>
              <a:rPr lang="pl-PL" sz="1800" dirty="0" err="1"/>
              <a:t>Follow</a:t>
            </a:r>
            <a:r>
              <a:rPr lang="pl-PL" sz="1800" dirty="0"/>
              <a:t>: </a:t>
            </a:r>
            <a:r>
              <a:rPr lang="pl-PL" sz="1800" dirty="0">
                <a:hlinkClick r:id="rId4"/>
              </a:rPr>
              <a:t>https://github.com/microsoft/OpenHack/tree/main/byos/devops</a:t>
            </a:r>
            <a:endParaRPr lang="en-US" sz="1800" dirty="0"/>
          </a:p>
          <a:p>
            <a:pPr marL="0" indent="0">
              <a:buNone/>
            </a:pPr>
            <a:endParaRPr lang="en-US" sz="2400" dirty="0"/>
          </a:p>
          <a:p>
            <a:pPr marL="0" indent="0">
              <a:buNone/>
            </a:pPr>
            <a:r>
              <a:rPr lang="en-US" sz="2400" dirty="0"/>
              <a:t>Attendees should be very aware that they are working with a "production" environment before they get hands on keyboard</a:t>
            </a:r>
          </a:p>
          <a:p>
            <a:pPr marL="0" indent="0">
              <a:buNone/>
            </a:pPr>
            <a:endParaRPr lang="en-US" sz="2400" dirty="0"/>
          </a:p>
          <a:p>
            <a:pPr marL="0" indent="0">
              <a:buNone/>
            </a:pPr>
            <a:r>
              <a:rPr lang="en-US" sz="2400" dirty="0"/>
              <a:t>Encourage attendees – if they can figure out how to do it on the command line, running it in GitHub</a:t>
            </a:r>
            <a:r>
              <a:rPr lang="pl-PL" sz="2400" dirty="0"/>
              <a:t>, </a:t>
            </a:r>
            <a:r>
              <a:rPr lang="en-US" sz="2400" dirty="0"/>
              <a:t>Azure DevOps, etc. is much easier once you know the command!</a:t>
            </a:r>
          </a:p>
        </p:txBody>
      </p:sp>
    </p:spTree>
    <p:custDataLst>
      <p:tags r:id="rId1"/>
    </p:custDataLst>
    <p:extLst>
      <p:ext uri="{BB962C8B-B14F-4D97-AF65-F5344CB8AC3E}">
        <p14:creationId xmlns:p14="http://schemas.microsoft.com/office/powerpoint/2010/main" val="20981372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72DA6-FAE1-4187-B7E6-19A60F615F68}"/>
              </a:ext>
            </a:extLst>
          </p:cNvPr>
          <p:cNvSpPr>
            <a:spLocks noGrp="1"/>
          </p:cNvSpPr>
          <p:nvPr>
            <p:ph type="title"/>
          </p:nvPr>
        </p:nvSpPr>
        <p:spPr/>
        <p:txBody>
          <a:bodyPr>
            <a:normAutofit/>
          </a:bodyPr>
          <a:lstStyle/>
          <a:p>
            <a:r>
              <a:rPr lang="en-NZ" spc="0" dirty="0">
                <a:ln>
                  <a:noFill/>
                </a:ln>
                <a:solidFill>
                  <a:srgbClr val="FFFFFF"/>
                </a:solidFill>
              </a:rPr>
              <a:t>DevOps</a:t>
            </a:r>
            <a:r>
              <a:rPr lang="pl-PL" spc="0" dirty="0">
                <a:ln>
                  <a:noFill/>
                </a:ln>
                <a:solidFill>
                  <a:srgbClr val="FFFFFF"/>
                </a:solidFill>
              </a:rPr>
              <a:t> </a:t>
            </a:r>
            <a:r>
              <a:rPr lang="pl-PL" spc="0" dirty="0" err="1">
                <a:ln>
                  <a:noFill/>
                </a:ln>
                <a:solidFill>
                  <a:srgbClr val="FFFFFF"/>
                </a:solidFill>
              </a:rPr>
              <a:t>OpenHack</a:t>
            </a:r>
            <a:endParaRPr lang="en-US" spc="0" dirty="0">
              <a:ln>
                <a:noFill/>
              </a:ln>
              <a:solidFill>
                <a:srgbClr val="FFFFFF"/>
              </a:solidFill>
            </a:endParaRPr>
          </a:p>
        </p:txBody>
      </p:sp>
      <p:sp>
        <p:nvSpPr>
          <p:cNvPr id="4" name="Subtitle 3">
            <a:extLst>
              <a:ext uri="{FF2B5EF4-FFF2-40B4-BE49-F238E27FC236}">
                <a16:creationId xmlns:a16="http://schemas.microsoft.com/office/drawing/2014/main" id="{74C851FC-95D0-4E9C-A8D1-D5A0D1FD4943}"/>
              </a:ext>
            </a:extLst>
          </p:cNvPr>
          <p:cNvSpPr>
            <a:spLocks noGrp="1"/>
          </p:cNvSpPr>
          <p:nvPr>
            <p:ph type="subTitle" idx="1"/>
          </p:nvPr>
        </p:nvSpPr>
        <p:spPr/>
        <p:txBody>
          <a:bodyPr/>
          <a:lstStyle/>
          <a:p>
            <a:r>
              <a:rPr lang="pl-PL" dirty="0" err="1"/>
              <a:t>Secure</a:t>
            </a:r>
            <a:r>
              <a:rPr lang="pl-PL" dirty="0"/>
              <a:t> Zero </a:t>
            </a:r>
            <a:r>
              <a:rPr lang="pl-PL" dirty="0" err="1"/>
              <a:t>Downtime</a:t>
            </a:r>
            <a:r>
              <a:rPr lang="pl-PL" dirty="0"/>
              <a:t> Deployment</a:t>
            </a:r>
            <a:endParaRPr lang="en-US" dirty="0"/>
          </a:p>
        </p:txBody>
      </p:sp>
      <p:pic>
        <p:nvPicPr>
          <p:cNvPr id="3" name="Picture 2" descr="A picture containing ax, tool&#10;&#10;Description generated with very high confidence">
            <a:extLst>
              <a:ext uri="{FF2B5EF4-FFF2-40B4-BE49-F238E27FC236}">
                <a16:creationId xmlns:a16="http://schemas.microsoft.com/office/drawing/2014/main" id="{BB1851AF-0A92-4BC4-B682-90571FA43FCA}"/>
              </a:ext>
            </a:extLst>
          </p:cNvPr>
          <p:cNvPicPr>
            <a:picLocks noChangeAspect="1"/>
          </p:cNvPicPr>
          <p:nvPr/>
        </p:nvPicPr>
        <p:blipFill>
          <a:blip r:embed="rId3"/>
          <a:stretch>
            <a:fillRect/>
          </a:stretch>
        </p:blipFill>
        <p:spPr>
          <a:xfrm>
            <a:off x="699872" y="6265104"/>
            <a:ext cx="369332" cy="300266"/>
          </a:xfrm>
          <a:prstGeom prst="rect">
            <a:avLst/>
          </a:prstGeom>
        </p:spPr>
      </p:pic>
      <p:sp>
        <p:nvSpPr>
          <p:cNvPr id="5" name="TextBox 4">
            <a:extLst>
              <a:ext uri="{FF2B5EF4-FFF2-40B4-BE49-F238E27FC236}">
                <a16:creationId xmlns:a16="http://schemas.microsoft.com/office/drawing/2014/main" id="{103F1E63-060D-47FE-97AE-3880ADF8AB84}"/>
              </a:ext>
            </a:extLst>
          </p:cNvPr>
          <p:cNvSpPr txBox="1"/>
          <p:nvPr/>
        </p:nvSpPr>
        <p:spPr>
          <a:xfrm>
            <a:off x="1157845" y="6230571"/>
            <a:ext cx="17155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#MSOpenHack</a:t>
            </a:r>
          </a:p>
        </p:txBody>
      </p:sp>
    </p:spTree>
    <p:custDataLst>
      <p:tags r:id="rId1"/>
    </p:custDataLst>
    <p:extLst>
      <p:ext uri="{BB962C8B-B14F-4D97-AF65-F5344CB8AC3E}">
        <p14:creationId xmlns:p14="http://schemas.microsoft.com/office/powerpoint/2010/main" val="160845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948B-FF03-49FA-96DB-E3EAD6D1FF1C}"/>
              </a:ext>
            </a:extLst>
          </p:cNvPr>
          <p:cNvSpPr>
            <a:spLocks noGrp="1"/>
          </p:cNvSpPr>
          <p:nvPr>
            <p:ph type="title"/>
          </p:nvPr>
        </p:nvSpPr>
        <p:spPr>
          <a:xfrm>
            <a:off x="584200" y="209440"/>
            <a:ext cx="10022840" cy="495520"/>
          </a:xfrm>
        </p:spPr>
        <p:txBody>
          <a:bodyPr/>
          <a:lstStyle/>
          <a:p>
            <a:r>
              <a:rPr lang="en-US" dirty="0"/>
              <a:t>Challenge </a:t>
            </a:r>
            <a:r>
              <a:rPr lang="pl-PL" dirty="0"/>
              <a:t>0</a:t>
            </a:r>
            <a:r>
              <a:rPr lang="en-US" dirty="0"/>
              <a:t> – DevOps </a:t>
            </a:r>
            <a:r>
              <a:rPr lang="pl-PL" dirty="0"/>
              <a:t>t</a:t>
            </a:r>
            <a:r>
              <a:rPr lang="en-US" dirty="0" err="1"/>
              <a:t>ool</a:t>
            </a:r>
            <a:r>
              <a:rPr lang="en-US" dirty="0"/>
              <a:t> </a:t>
            </a:r>
            <a:r>
              <a:rPr lang="pl-PL" dirty="0"/>
              <a:t>s</a:t>
            </a:r>
            <a:r>
              <a:rPr lang="en-US" dirty="0"/>
              <a:t>election and </a:t>
            </a:r>
            <a:r>
              <a:rPr lang="pl-PL" dirty="0"/>
              <a:t>c</a:t>
            </a:r>
            <a:r>
              <a:rPr lang="en-US" dirty="0" err="1"/>
              <a:t>onfiguration</a:t>
            </a:r>
            <a:endParaRPr lang="en-US" dirty="0"/>
          </a:p>
        </p:txBody>
      </p:sp>
      <p:sp>
        <p:nvSpPr>
          <p:cNvPr id="3" name="Text Placeholder 2">
            <a:extLst>
              <a:ext uri="{FF2B5EF4-FFF2-40B4-BE49-F238E27FC236}">
                <a16:creationId xmlns:a16="http://schemas.microsoft.com/office/drawing/2014/main" id="{AD304270-9644-4FFA-BCDE-24718D9CFA40}"/>
              </a:ext>
            </a:extLst>
          </p:cNvPr>
          <p:cNvSpPr>
            <a:spLocks noGrp="1"/>
          </p:cNvSpPr>
          <p:nvPr>
            <p:ph type="body" sz="quarter" idx="4294967295"/>
          </p:nvPr>
        </p:nvSpPr>
        <p:spPr>
          <a:xfrm>
            <a:off x="505351" y="1234487"/>
            <a:ext cx="11655425" cy="2117503"/>
          </a:xfrm>
        </p:spPr>
        <p:txBody>
          <a:bodyPr/>
          <a:lstStyle/>
          <a:p>
            <a:r>
              <a:rPr lang="en-US" dirty="0"/>
              <a:t>Select the tooling that best fits your team's skills or learning plans</a:t>
            </a:r>
            <a:endParaRPr lang="pl-PL" dirty="0"/>
          </a:p>
          <a:p>
            <a:pPr lvl="1"/>
            <a:r>
              <a:rPr lang="en-US" dirty="0"/>
              <a:t>GitHub or Azure DevOps</a:t>
            </a:r>
            <a:endParaRPr lang="pl-PL" dirty="0"/>
          </a:p>
          <a:p>
            <a:pPr marL="228600" lvl="1" indent="0">
              <a:buNone/>
            </a:pPr>
            <a:endParaRPr lang="pl-PL" dirty="0"/>
          </a:p>
          <a:p>
            <a:r>
              <a:rPr lang="en-US" dirty="0"/>
              <a:t>Deployment steps and scripts are located at </a:t>
            </a:r>
            <a:r>
              <a:rPr lang="pl-PL" dirty="0">
                <a:hlinkClick r:id="rId4"/>
              </a:rPr>
              <a:t>https://</a:t>
            </a:r>
            <a:r>
              <a:rPr lang="en-US" dirty="0">
                <a:hlinkClick r:id="rId4"/>
              </a:rPr>
              <a:t>aka.ms/</a:t>
            </a:r>
            <a:r>
              <a:rPr lang="en-US" dirty="0" err="1">
                <a:hlinkClick r:id="rId4"/>
              </a:rPr>
              <a:t>OpenHackBYOS</a:t>
            </a:r>
            <a:r>
              <a:rPr lang="pl-PL" dirty="0"/>
              <a:t> </a:t>
            </a:r>
            <a:r>
              <a:rPr lang="en-US" dirty="0"/>
              <a:t>under </a:t>
            </a:r>
            <a:r>
              <a:rPr lang="en-US" b="1" dirty="0" err="1"/>
              <a:t>devops</a:t>
            </a:r>
            <a:r>
              <a:rPr lang="en-US" b="1" dirty="0"/>
              <a:t> </a:t>
            </a:r>
            <a:r>
              <a:rPr lang="en-US" dirty="0"/>
              <a:t>folder</a:t>
            </a:r>
          </a:p>
        </p:txBody>
      </p:sp>
    </p:spTree>
    <p:custDataLst>
      <p:tags r:id="rId1"/>
    </p:custDataLst>
    <p:extLst>
      <p:ext uri="{BB962C8B-B14F-4D97-AF65-F5344CB8AC3E}">
        <p14:creationId xmlns:p14="http://schemas.microsoft.com/office/powerpoint/2010/main" val="375947178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Challenges flow</a:t>
            </a:r>
          </a:p>
        </p:txBody>
      </p:sp>
      <p:sp>
        <p:nvSpPr>
          <p:cNvPr id="2" name="Text Placeholder 1">
            <a:extLst>
              <a:ext uri="{FF2B5EF4-FFF2-40B4-BE49-F238E27FC236}">
                <a16:creationId xmlns:a16="http://schemas.microsoft.com/office/drawing/2014/main" id="{0D5A95EC-C482-4C09-9730-1222C06FFEBE}"/>
              </a:ext>
            </a:extLst>
          </p:cNvPr>
          <p:cNvSpPr>
            <a:spLocks noGrp="1"/>
          </p:cNvSpPr>
          <p:nvPr>
            <p:ph type="subTitle" idx="1"/>
          </p:nvPr>
        </p:nvSpPr>
        <p:spPr/>
        <p:txBody>
          <a:bodyPr/>
          <a:lstStyle/>
          <a:p>
            <a:endParaRPr lang="en-US" dirty="0"/>
          </a:p>
        </p:txBody>
      </p:sp>
    </p:spTree>
    <p:custDataLst>
      <p:tags r:id="rId1"/>
    </p:custDataLst>
    <p:extLst>
      <p:ext uri="{BB962C8B-B14F-4D97-AF65-F5344CB8AC3E}">
        <p14:creationId xmlns:p14="http://schemas.microsoft.com/office/powerpoint/2010/main" val="36929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948B-FF03-49FA-96DB-E3EAD6D1FF1C}"/>
              </a:ext>
            </a:extLst>
          </p:cNvPr>
          <p:cNvSpPr>
            <a:spLocks noGrp="1"/>
          </p:cNvSpPr>
          <p:nvPr>
            <p:ph type="title"/>
          </p:nvPr>
        </p:nvSpPr>
        <p:spPr>
          <a:xfrm>
            <a:off x="584200" y="209440"/>
            <a:ext cx="10022840" cy="495520"/>
          </a:xfrm>
        </p:spPr>
        <p:txBody>
          <a:bodyPr/>
          <a:lstStyle/>
          <a:p>
            <a:r>
              <a:rPr lang="en-US" dirty="0"/>
              <a:t>Challenges flow</a:t>
            </a:r>
          </a:p>
        </p:txBody>
      </p:sp>
      <p:sp>
        <p:nvSpPr>
          <p:cNvPr id="3" name="Text Placeholder 2">
            <a:extLst>
              <a:ext uri="{FF2B5EF4-FFF2-40B4-BE49-F238E27FC236}">
                <a16:creationId xmlns:a16="http://schemas.microsoft.com/office/drawing/2014/main" id="{AD304270-9644-4FFA-BCDE-24718D9CFA40}"/>
              </a:ext>
            </a:extLst>
          </p:cNvPr>
          <p:cNvSpPr>
            <a:spLocks noGrp="1"/>
          </p:cNvSpPr>
          <p:nvPr>
            <p:ph type="body" sz="quarter" idx="4294967295"/>
          </p:nvPr>
        </p:nvSpPr>
        <p:spPr>
          <a:xfrm>
            <a:off x="505351" y="1234487"/>
            <a:ext cx="11655425" cy="4222694"/>
          </a:xfrm>
        </p:spPr>
        <p:txBody>
          <a:bodyPr/>
          <a:lstStyle/>
          <a:p>
            <a:r>
              <a:rPr lang="en-US" dirty="0"/>
              <a:t>Challenge 5 is a minimum challenge requirement to achieve Badge/TSI credit.</a:t>
            </a:r>
          </a:p>
          <a:p>
            <a:endParaRPr lang="en-US" dirty="0"/>
          </a:p>
          <a:p>
            <a:r>
              <a:rPr lang="en-US" dirty="0"/>
              <a:t>Challenge 5 &amp; 7 have optional additional challenges - it's recommended only for solid teams where all participants want to learn more advanced scenarios.</a:t>
            </a:r>
          </a:p>
          <a:p>
            <a:endParaRPr lang="en-US" dirty="0"/>
          </a:p>
          <a:p>
            <a:r>
              <a:rPr lang="en-US" dirty="0"/>
              <a:t>After Challenge 7, the team can choose the favorite path based on learning needs.</a:t>
            </a:r>
          </a:p>
        </p:txBody>
      </p:sp>
    </p:spTree>
    <p:custDataLst>
      <p:tags r:id="rId1"/>
    </p:custDataLst>
    <p:extLst>
      <p:ext uri="{BB962C8B-B14F-4D97-AF65-F5344CB8AC3E}">
        <p14:creationId xmlns:p14="http://schemas.microsoft.com/office/powerpoint/2010/main" val="1313574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8DE58-8AF0-41B6-8EEB-D539E34409FA}"/>
              </a:ext>
            </a:extLst>
          </p:cNvPr>
          <p:cNvSpPr>
            <a:spLocks noGrp="1"/>
          </p:cNvSpPr>
          <p:nvPr>
            <p:ph type="title"/>
          </p:nvPr>
        </p:nvSpPr>
        <p:spPr/>
        <p:txBody>
          <a:bodyPr/>
          <a:lstStyle/>
          <a:p>
            <a:r>
              <a:rPr lang="en-US" dirty="0"/>
              <a:t>Challenges flow</a:t>
            </a:r>
          </a:p>
        </p:txBody>
      </p:sp>
      <p:pic>
        <p:nvPicPr>
          <p:cNvPr id="4" name="Picture 3" descr="Diagram&#10;&#10;Description automatically generated">
            <a:extLst>
              <a:ext uri="{FF2B5EF4-FFF2-40B4-BE49-F238E27FC236}">
                <a16:creationId xmlns:a16="http://schemas.microsoft.com/office/drawing/2014/main" id="{E5E671A8-8B38-4668-870D-2E8EB024B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1215" y="0"/>
            <a:ext cx="2629570" cy="6858000"/>
          </a:xfrm>
          <a:prstGeom prst="rect">
            <a:avLst/>
          </a:prstGeom>
        </p:spPr>
      </p:pic>
    </p:spTree>
    <p:extLst>
      <p:ext uri="{BB962C8B-B14F-4D97-AF65-F5344CB8AC3E}">
        <p14:creationId xmlns:p14="http://schemas.microsoft.com/office/powerpoint/2010/main" val="402845694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a:t>Challenge 1</a:t>
            </a:r>
          </a:p>
        </p:txBody>
      </p:sp>
      <p:sp>
        <p:nvSpPr>
          <p:cNvPr id="2" name="Text Placeholder 1">
            <a:extLst>
              <a:ext uri="{FF2B5EF4-FFF2-40B4-BE49-F238E27FC236}">
                <a16:creationId xmlns:a16="http://schemas.microsoft.com/office/drawing/2014/main" id="{0D5A95EC-C482-4C09-9730-1222C06FFEBE}"/>
              </a:ext>
            </a:extLst>
          </p:cNvPr>
          <p:cNvSpPr>
            <a:spLocks noGrp="1"/>
          </p:cNvSpPr>
          <p:nvPr>
            <p:ph type="subTitle" idx="1"/>
          </p:nvPr>
        </p:nvSpPr>
        <p:spPr/>
        <p:txBody>
          <a:bodyPr/>
          <a:lstStyle/>
          <a:p>
            <a:r>
              <a:rPr lang="en-US"/>
              <a:t>Establish your plan</a:t>
            </a:r>
          </a:p>
        </p:txBody>
      </p:sp>
    </p:spTree>
    <p:custDataLst>
      <p:tags r:id="rId1"/>
    </p:custDataLst>
    <p:extLst>
      <p:ext uri="{BB962C8B-B14F-4D97-AF65-F5344CB8AC3E}">
        <p14:creationId xmlns:p14="http://schemas.microsoft.com/office/powerpoint/2010/main" val="15030781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a:t>Challenge 2</a:t>
            </a:r>
          </a:p>
        </p:txBody>
      </p:sp>
      <p:sp>
        <p:nvSpPr>
          <p:cNvPr id="2" name="Text Placeholder 1">
            <a:extLst>
              <a:ext uri="{FF2B5EF4-FFF2-40B4-BE49-F238E27FC236}">
                <a16:creationId xmlns:a16="http://schemas.microsoft.com/office/drawing/2014/main" id="{0C46B419-B8E0-4501-8EE2-2A5F185056B4}"/>
              </a:ext>
            </a:extLst>
          </p:cNvPr>
          <p:cNvSpPr>
            <a:spLocks noGrp="1"/>
          </p:cNvSpPr>
          <p:nvPr>
            <p:ph type="subTitle" idx="1"/>
          </p:nvPr>
        </p:nvSpPr>
        <p:spPr/>
        <p:txBody>
          <a:bodyPr/>
          <a:lstStyle/>
          <a:p>
            <a:r>
              <a:rPr lang="en-US"/>
              <a:t>Setting up development workflow</a:t>
            </a:r>
          </a:p>
        </p:txBody>
      </p:sp>
    </p:spTree>
    <p:custDataLst>
      <p:tags r:id="rId1"/>
    </p:custDataLst>
    <p:extLst>
      <p:ext uri="{BB962C8B-B14F-4D97-AF65-F5344CB8AC3E}">
        <p14:creationId xmlns:p14="http://schemas.microsoft.com/office/powerpoint/2010/main" val="290591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3</a:t>
            </a:r>
          </a:p>
        </p:txBody>
      </p:sp>
      <p:sp>
        <p:nvSpPr>
          <p:cNvPr id="2" name="Text Placeholder 1">
            <a:extLst>
              <a:ext uri="{FF2B5EF4-FFF2-40B4-BE49-F238E27FC236}">
                <a16:creationId xmlns:a16="http://schemas.microsoft.com/office/drawing/2014/main" id="{0C46B419-B8E0-4501-8EE2-2A5F185056B4}"/>
              </a:ext>
            </a:extLst>
          </p:cNvPr>
          <p:cNvSpPr>
            <a:spLocks noGrp="1"/>
          </p:cNvSpPr>
          <p:nvPr>
            <p:ph type="subTitle" idx="1"/>
          </p:nvPr>
        </p:nvSpPr>
        <p:spPr/>
        <p:txBody>
          <a:bodyPr/>
          <a:lstStyle/>
          <a:p>
            <a:r>
              <a:rPr lang="en-US" dirty="0"/>
              <a:t>Deploy Cloud Infrastructure with Infrastructure as Code (</a:t>
            </a:r>
            <a:r>
              <a:rPr lang="en-US" dirty="0" err="1"/>
              <a:t>IaC</a:t>
            </a:r>
            <a:r>
              <a:rPr lang="en-US" dirty="0"/>
              <a:t>)</a:t>
            </a:r>
          </a:p>
        </p:txBody>
      </p:sp>
    </p:spTree>
    <p:custDataLst>
      <p:tags r:id="rId1"/>
    </p:custDataLst>
    <p:extLst>
      <p:ext uri="{BB962C8B-B14F-4D97-AF65-F5344CB8AC3E}">
        <p14:creationId xmlns:p14="http://schemas.microsoft.com/office/powerpoint/2010/main" val="197207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4</a:t>
            </a:r>
          </a:p>
        </p:txBody>
      </p:sp>
      <p:sp>
        <p:nvSpPr>
          <p:cNvPr id="2" name="Text Placeholder 1">
            <a:extLst>
              <a:ext uri="{FF2B5EF4-FFF2-40B4-BE49-F238E27FC236}">
                <a16:creationId xmlns:a16="http://schemas.microsoft.com/office/drawing/2014/main" id="{0C46B419-B8E0-4501-8EE2-2A5F185056B4}"/>
              </a:ext>
            </a:extLst>
          </p:cNvPr>
          <p:cNvSpPr>
            <a:spLocks noGrp="1"/>
          </p:cNvSpPr>
          <p:nvPr>
            <p:ph type="subTitle" idx="1"/>
          </p:nvPr>
        </p:nvSpPr>
        <p:spPr/>
        <p:txBody>
          <a:bodyPr/>
          <a:lstStyle/>
          <a:p>
            <a:r>
              <a:rPr lang="en-US" dirty="0"/>
              <a:t>Implement Continuous Integration (CI) with Testing</a:t>
            </a:r>
          </a:p>
        </p:txBody>
      </p:sp>
    </p:spTree>
    <p:custDataLst>
      <p:tags r:id="rId1"/>
    </p:custDataLst>
    <p:extLst>
      <p:ext uri="{BB962C8B-B14F-4D97-AF65-F5344CB8AC3E}">
        <p14:creationId xmlns:p14="http://schemas.microsoft.com/office/powerpoint/2010/main" val="177667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5</a:t>
            </a:r>
          </a:p>
        </p:txBody>
      </p:sp>
      <p:sp>
        <p:nvSpPr>
          <p:cNvPr id="2" name="Text Placeholder 1">
            <a:extLst>
              <a:ext uri="{FF2B5EF4-FFF2-40B4-BE49-F238E27FC236}">
                <a16:creationId xmlns:a16="http://schemas.microsoft.com/office/drawing/2014/main" id="{0C46B419-B8E0-4501-8EE2-2A5F185056B4}"/>
              </a:ext>
            </a:extLst>
          </p:cNvPr>
          <p:cNvSpPr>
            <a:spLocks noGrp="1"/>
          </p:cNvSpPr>
          <p:nvPr>
            <p:ph type="subTitle" idx="1"/>
          </p:nvPr>
        </p:nvSpPr>
        <p:spPr/>
        <p:txBody>
          <a:bodyPr/>
          <a:lstStyle/>
          <a:p>
            <a:r>
              <a:rPr lang="en-US" dirty="0"/>
              <a:t>Implement Continuous Deployment (CD)</a:t>
            </a:r>
          </a:p>
        </p:txBody>
      </p:sp>
    </p:spTree>
    <p:custDataLst>
      <p:tags r:id="rId1"/>
    </p:custDataLst>
    <p:extLst>
      <p:ext uri="{BB962C8B-B14F-4D97-AF65-F5344CB8AC3E}">
        <p14:creationId xmlns:p14="http://schemas.microsoft.com/office/powerpoint/2010/main" val="172513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6</a:t>
            </a:r>
          </a:p>
        </p:txBody>
      </p:sp>
      <p:sp>
        <p:nvSpPr>
          <p:cNvPr id="2" name="Text Placeholder 1">
            <a:extLst>
              <a:ext uri="{FF2B5EF4-FFF2-40B4-BE49-F238E27FC236}">
                <a16:creationId xmlns:a16="http://schemas.microsoft.com/office/drawing/2014/main" id="{0C46B419-B8E0-4501-8EE2-2A5F185056B4}"/>
              </a:ext>
            </a:extLst>
          </p:cNvPr>
          <p:cNvSpPr>
            <a:spLocks noGrp="1"/>
          </p:cNvSpPr>
          <p:nvPr>
            <p:ph type="subTitle" idx="1"/>
          </p:nvPr>
        </p:nvSpPr>
        <p:spPr/>
        <p:txBody>
          <a:bodyPr/>
          <a:lstStyle/>
          <a:p>
            <a:r>
              <a:rPr lang="en-US" dirty="0"/>
              <a:t>Implement a Blue/Green deployment strategy</a:t>
            </a:r>
          </a:p>
        </p:txBody>
      </p:sp>
    </p:spTree>
    <p:custDataLst>
      <p:tags r:id="rId1"/>
    </p:custDataLst>
    <p:extLst>
      <p:ext uri="{BB962C8B-B14F-4D97-AF65-F5344CB8AC3E}">
        <p14:creationId xmlns:p14="http://schemas.microsoft.com/office/powerpoint/2010/main" val="230618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4B6331-884D-4659-A249-58AAA9D5F671}"/>
              </a:ext>
            </a:extLst>
          </p:cNvPr>
          <p:cNvSpPr txBox="1"/>
          <p:nvPr/>
        </p:nvSpPr>
        <p:spPr>
          <a:xfrm>
            <a:off x="1948190" y="2819105"/>
            <a:ext cx="7446694" cy="1015663"/>
          </a:xfrm>
          <a:prstGeom prst="rect">
            <a:avLst/>
          </a:prstGeom>
          <a:noFill/>
        </p:spPr>
        <p:txBody>
          <a:bodyPr wrap="square">
            <a:spAutoFit/>
          </a:bodyPr>
          <a:lstStyle/>
          <a:p>
            <a:r>
              <a:rPr lang="en-US" sz="2000" dirty="0">
                <a:solidFill>
                  <a:prstClr val="white"/>
                </a:solidFill>
                <a:latin typeface="Segoe UI Semilight"/>
              </a:rPr>
              <a:t>Reduced friction in production deployments and ensures deployments of new features can occur more often and safely without requiring system downtime</a:t>
            </a:r>
          </a:p>
        </p:txBody>
      </p:sp>
      <p:sp>
        <p:nvSpPr>
          <p:cNvPr id="9" name="TextBox 8">
            <a:extLst>
              <a:ext uri="{FF2B5EF4-FFF2-40B4-BE49-F238E27FC236}">
                <a16:creationId xmlns:a16="http://schemas.microsoft.com/office/drawing/2014/main" id="{264981F1-3CD8-431A-90FB-DC5A6BF42DDE}"/>
              </a:ext>
            </a:extLst>
          </p:cNvPr>
          <p:cNvSpPr txBox="1"/>
          <p:nvPr/>
        </p:nvSpPr>
        <p:spPr>
          <a:xfrm>
            <a:off x="9763540" y="240804"/>
            <a:ext cx="2428460" cy="400110"/>
          </a:xfrm>
          <a:prstGeom prst="rect">
            <a:avLst/>
          </a:prstGeom>
          <a:noFill/>
        </p:spPr>
        <p:txBody>
          <a:bodyPr wrap="square">
            <a:spAutoFit/>
          </a:bodyPr>
          <a:lstStyle/>
          <a:p>
            <a:pPr algn="ctr"/>
            <a:r>
              <a:rPr lang="en-US" sz="2000" b="1">
                <a:solidFill>
                  <a:schemeClr val="bg1"/>
                </a:solidFill>
              </a:rPr>
              <a:t>Technologies</a:t>
            </a:r>
          </a:p>
        </p:txBody>
      </p:sp>
      <p:sp>
        <p:nvSpPr>
          <p:cNvPr id="11" name="TextBox 10">
            <a:extLst>
              <a:ext uri="{FF2B5EF4-FFF2-40B4-BE49-F238E27FC236}">
                <a16:creationId xmlns:a16="http://schemas.microsoft.com/office/drawing/2014/main" id="{61F779EE-1EE5-4542-924F-21D9918B86AF}"/>
              </a:ext>
            </a:extLst>
          </p:cNvPr>
          <p:cNvSpPr txBox="1"/>
          <p:nvPr/>
        </p:nvSpPr>
        <p:spPr>
          <a:xfrm>
            <a:off x="9763540" y="957057"/>
            <a:ext cx="2428460" cy="5755422"/>
          </a:xfrm>
          <a:prstGeom prst="rect">
            <a:avLst/>
          </a:prstGeom>
          <a:noFill/>
        </p:spPr>
        <p:txBody>
          <a:bodyPr wrap="square">
            <a:spAutoFit/>
          </a:bodyPr>
          <a:lstStyle/>
          <a:p>
            <a:pPr marL="404812" indent="-285750">
              <a:buClr>
                <a:srgbClr val="2176BC"/>
              </a:buClr>
              <a:buSzPct val="112000"/>
              <a:buFont typeface="Segoe UI" panose="020B0502040204020203" pitchFamily="34" charset="0"/>
              <a:buChar char="○"/>
            </a:pPr>
            <a:r>
              <a:rPr lang="en-US" sz="1600" dirty="0">
                <a:solidFill>
                  <a:schemeClr val="bg1"/>
                </a:solidFill>
              </a:rPr>
              <a:t>GitHub</a:t>
            </a:r>
          </a:p>
          <a:p>
            <a:pPr marL="404812" indent="-285750">
              <a:buClr>
                <a:srgbClr val="2176BC"/>
              </a:buClr>
              <a:buSzPct val="112000"/>
              <a:buFont typeface="Segoe UI" panose="020B0502040204020203" pitchFamily="34" charset="0"/>
              <a:buChar char="○"/>
            </a:pPr>
            <a:endParaRPr lang="en-US" sz="1600" dirty="0">
              <a:solidFill>
                <a:schemeClr val="bg1"/>
              </a:solidFill>
            </a:endParaRPr>
          </a:p>
          <a:p>
            <a:pPr marL="404812" indent="-285750">
              <a:buClr>
                <a:srgbClr val="2176BC"/>
              </a:buClr>
              <a:buSzPct val="112000"/>
              <a:buFont typeface="Segoe UI" panose="020B0502040204020203" pitchFamily="34" charset="0"/>
              <a:buChar char="○"/>
            </a:pPr>
            <a:r>
              <a:rPr lang="en-US" sz="1600" dirty="0">
                <a:solidFill>
                  <a:schemeClr val="bg1"/>
                </a:solidFill>
              </a:rPr>
              <a:t>Azure DevOps</a:t>
            </a:r>
          </a:p>
          <a:p>
            <a:pPr marL="404812" indent="-285750">
              <a:buClr>
                <a:srgbClr val="2176BC"/>
              </a:buClr>
              <a:buSzPct val="112000"/>
              <a:buFont typeface="Segoe UI" panose="020B0502040204020203" pitchFamily="34" charset="0"/>
              <a:buChar char="○"/>
            </a:pPr>
            <a:endParaRPr lang="en-US" sz="1600" dirty="0">
              <a:solidFill>
                <a:schemeClr val="bg1"/>
              </a:solidFill>
            </a:endParaRPr>
          </a:p>
          <a:p>
            <a:pPr marL="404812" indent="-285750">
              <a:buClr>
                <a:srgbClr val="2176BC"/>
              </a:buClr>
              <a:buSzPct val="112000"/>
              <a:buFont typeface="Segoe UI" panose="020B0502040204020203" pitchFamily="34" charset="0"/>
              <a:buChar char="○"/>
            </a:pPr>
            <a:r>
              <a:rPr lang="en-US" sz="1600" dirty="0">
                <a:solidFill>
                  <a:schemeClr val="bg1"/>
                </a:solidFill>
              </a:rPr>
              <a:t>Azure App Service</a:t>
            </a:r>
          </a:p>
          <a:p>
            <a:pPr marL="404812" indent="-285750">
              <a:buClr>
                <a:srgbClr val="2176BC"/>
              </a:buClr>
              <a:buSzPct val="112000"/>
              <a:buFont typeface="Segoe UI" panose="020B0502040204020203" pitchFamily="34" charset="0"/>
              <a:buChar char="○"/>
            </a:pPr>
            <a:endParaRPr lang="en-US" sz="1600" dirty="0">
              <a:solidFill>
                <a:schemeClr val="bg1"/>
              </a:solidFill>
            </a:endParaRPr>
          </a:p>
          <a:p>
            <a:pPr marL="404812" indent="-285750">
              <a:buClr>
                <a:srgbClr val="2176BC"/>
              </a:buClr>
              <a:buSzPct val="112000"/>
              <a:buFont typeface="Segoe UI" panose="020B0502040204020203" pitchFamily="34" charset="0"/>
              <a:buChar char="○"/>
            </a:pPr>
            <a:r>
              <a:rPr lang="en-US" sz="1600" dirty="0">
                <a:solidFill>
                  <a:schemeClr val="bg1"/>
                </a:solidFill>
              </a:rPr>
              <a:t>Log Analytics </a:t>
            </a:r>
          </a:p>
          <a:p>
            <a:pPr marL="404812" indent="-285750">
              <a:buClr>
                <a:srgbClr val="2176BC"/>
              </a:buClr>
              <a:buSzPct val="112000"/>
              <a:buFont typeface="Segoe UI" panose="020B0502040204020203" pitchFamily="34" charset="0"/>
              <a:buChar char="○"/>
            </a:pPr>
            <a:endParaRPr lang="en-US" sz="1600" dirty="0">
              <a:solidFill>
                <a:schemeClr val="bg1"/>
              </a:solidFill>
            </a:endParaRPr>
          </a:p>
          <a:p>
            <a:pPr marL="404812" indent="-285750">
              <a:buClr>
                <a:srgbClr val="2176BC"/>
              </a:buClr>
              <a:buSzPct val="112000"/>
              <a:buFont typeface="Segoe UI" panose="020B0502040204020203" pitchFamily="34" charset="0"/>
              <a:buChar char="○"/>
            </a:pPr>
            <a:r>
              <a:rPr lang="en-US" sz="1600" dirty="0">
                <a:solidFill>
                  <a:schemeClr val="bg1"/>
                </a:solidFill>
              </a:rPr>
              <a:t>Application Insights</a:t>
            </a:r>
          </a:p>
          <a:p>
            <a:pPr marL="404812" indent="-285750">
              <a:buClr>
                <a:srgbClr val="2176BC"/>
              </a:buClr>
              <a:buSzPct val="112000"/>
              <a:buFont typeface="Segoe UI" panose="020B0502040204020203" pitchFamily="34" charset="0"/>
              <a:buChar char="○"/>
            </a:pPr>
            <a:endParaRPr lang="en-US" sz="1600" dirty="0">
              <a:solidFill>
                <a:schemeClr val="bg1"/>
              </a:solidFill>
            </a:endParaRPr>
          </a:p>
          <a:p>
            <a:pPr marL="404812" indent="-285750">
              <a:buClr>
                <a:srgbClr val="2176BC"/>
              </a:buClr>
              <a:buSzPct val="112000"/>
              <a:buFont typeface="Segoe UI" panose="020B0502040204020203" pitchFamily="34" charset="0"/>
              <a:buChar char="○"/>
            </a:pPr>
            <a:r>
              <a:rPr lang="en-US" sz="1600" dirty="0">
                <a:solidFill>
                  <a:schemeClr val="bg1"/>
                </a:solidFill>
              </a:rPr>
              <a:t>Azure Monitor </a:t>
            </a:r>
          </a:p>
          <a:p>
            <a:pPr marL="404812" indent="-285750">
              <a:buClr>
                <a:srgbClr val="2176BC"/>
              </a:buClr>
              <a:buSzPct val="112000"/>
              <a:buFont typeface="Segoe UI" panose="020B0502040204020203" pitchFamily="34" charset="0"/>
              <a:buChar char="○"/>
            </a:pPr>
            <a:endParaRPr lang="en-US" sz="1600" dirty="0">
              <a:solidFill>
                <a:schemeClr val="bg1"/>
              </a:solidFill>
            </a:endParaRPr>
          </a:p>
          <a:p>
            <a:pPr marL="404812" indent="-285750">
              <a:buClr>
                <a:srgbClr val="2176BC"/>
              </a:buClr>
              <a:buSzPct val="112000"/>
              <a:buFont typeface="Segoe UI" panose="020B0502040204020203" pitchFamily="34" charset="0"/>
              <a:buChar char="○"/>
            </a:pPr>
            <a:r>
              <a:rPr lang="en-US" sz="1600" dirty="0">
                <a:solidFill>
                  <a:schemeClr val="bg1"/>
                </a:solidFill>
              </a:rPr>
              <a:t>Azure SQL Database</a:t>
            </a:r>
          </a:p>
          <a:p>
            <a:pPr marL="404812" indent="-285750">
              <a:buClr>
                <a:srgbClr val="2176BC"/>
              </a:buClr>
              <a:buSzPct val="112000"/>
              <a:buFont typeface="Segoe UI" panose="020B0502040204020203" pitchFamily="34" charset="0"/>
              <a:buChar char="○"/>
            </a:pPr>
            <a:endParaRPr lang="en-US" sz="1600" dirty="0">
              <a:solidFill>
                <a:schemeClr val="bg1"/>
              </a:solidFill>
            </a:endParaRPr>
          </a:p>
          <a:p>
            <a:pPr marL="404812" indent="-285750">
              <a:buClr>
                <a:srgbClr val="2176BC"/>
              </a:buClr>
              <a:buSzPct val="112000"/>
              <a:buFont typeface="Segoe UI" panose="020B0502040204020203" pitchFamily="34" charset="0"/>
              <a:buChar char="○"/>
            </a:pPr>
            <a:r>
              <a:rPr lang="en-US" sz="1600" dirty="0">
                <a:solidFill>
                  <a:schemeClr val="bg1"/>
                </a:solidFill>
              </a:rPr>
              <a:t>Azure Container Registry</a:t>
            </a:r>
          </a:p>
          <a:p>
            <a:pPr marL="404812" indent="-285750">
              <a:buClr>
                <a:srgbClr val="2176BC"/>
              </a:buClr>
              <a:buSzPct val="112000"/>
              <a:buFont typeface="Segoe UI" panose="020B0502040204020203" pitchFamily="34" charset="0"/>
              <a:buChar char="○"/>
            </a:pPr>
            <a:endParaRPr lang="en-US" sz="1600" dirty="0">
              <a:solidFill>
                <a:schemeClr val="bg1"/>
              </a:solidFill>
            </a:endParaRPr>
          </a:p>
          <a:p>
            <a:pPr marL="404812" indent="-285750">
              <a:buClr>
                <a:srgbClr val="2176BC"/>
              </a:buClr>
              <a:buSzPct val="112000"/>
              <a:buFont typeface="Segoe UI" panose="020B0502040204020203" pitchFamily="34" charset="0"/>
              <a:buChar char="○"/>
            </a:pPr>
            <a:r>
              <a:rPr lang="en-US" sz="1600" dirty="0">
                <a:solidFill>
                  <a:schemeClr val="bg1"/>
                </a:solidFill>
              </a:rPr>
              <a:t>Key Vault</a:t>
            </a:r>
          </a:p>
          <a:p>
            <a:pPr marL="404812" indent="-285750">
              <a:buClr>
                <a:srgbClr val="2176BC"/>
              </a:buClr>
              <a:buSzPct val="112000"/>
              <a:buFont typeface="Segoe UI" panose="020B0502040204020203" pitchFamily="34" charset="0"/>
              <a:buChar char="○"/>
            </a:pPr>
            <a:endParaRPr lang="en-US" sz="1600" dirty="0">
              <a:solidFill>
                <a:schemeClr val="bg1"/>
              </a:solidFill>
            </a:endParaRPr>
          </a:p>
          <a:p>
            <a:pPr marL="404812" indent="-285750">
              <a:buClr>
                <a:srgbClr val="2176BC"/>
              </a:buClr>
              <a:buSzPct val="112000"/>
              <a:buFont typeface="Segoe UI" panose="020B0502040204020203" pitchFamily="34" charset="0"/>
              <a:buChar char="○"/>
            </a:pPr>
            <a:r>
              <a:rPr lang="en-US" sz="1600" dirty="0">
                <a:solidFill>
                  <a:schemeClr val="bg1"/>
                </a:solidFill>
              </a:rPr>
              <a:t>Bicep</a:t>
            </a:r>
          </a:p>
          <a:p>
            <a:pPr marL="404812" indent="-285750">
              <a:buClr>
                <a:srgbClr val="2176BC"/>
              </a:buClr>
              <a:buSzPct val="112000"/>
              <a:buFont typeface="Segoe UI" panose="020B0502040204020203" pitchFamily="34" charset="0"/>
              <a:buChar char="○"/>
            </a:pPr>
            <a:endParaRPr lang="en-US" sz="1600" dirty="0">
              <a:solidFill>
                <a:schemeClr val="bg1"/>
              </a:solidFill>
            </a:endParaRPr>
          </a:p>
          <a:p>
            <a:pPr marL="404812" indent="-285750">
              <a:buClr>
                <a:srgbClr val="2176BC"/>
              </a:buClr>
              <a:buSzPct val="112000"/>
              <a:buFont typeface="Segoe UI" panose="020B0502040204020203" pitchFamily="34" charset="0"/>
              <a:buChar char="○"/>
            </a:pPr>
            <a:r>
              <a:rPr lang="en-US" sz="1600" dirty="0">
                <a:solidFill>
                  <a:schemeClr val="bg1"/>
                </a:solidFill>
              </a:rPr>
              <a:t>Terraform</a:t>
            </a:r>
          </a:p>
          <a:p>
            <a:pPr marL="404812" indent="-285750">
              <a:buClr>
                <a:srgbClr val="2176BC"/>
              </a:buClr>
              <a:buSzPct val="112000"/>
              <a:buFont typeface="Segoe UI" panose="020B0502040204020203" pitchFamily="34" charset="0"/>
              <a:buChar char="○"/>
            </a:pPr>
            <a:endParaRPr lang="en-US" sz="1600" dirty="0">
              <a:solidFill>
                <a:schemeClr val="bg1"/>
              </a:solidFill>
            </a:endParaRPr>
          </a:p>
        </p:txBody>
      </p:sp>
      <p:cxnSp>
        <p:nvCxnSpPr>
          <p:cNvPr id="13" name="Straight Connector 12">
            <a:extLst>
              <a:ext uri="{FF2B5EF4-FFF2-40B4-BE49-F238E27FC236}">
                <a16:creationId xmlns:a16="http://schemas.microsoft.com/office/drawing/2014/main" id="{1521A934-F052-44EA-9D79-E835CBFE86DA}"/>
              </a:ext>
            </a:extLst>
          </p:cNvPr>
          <p:cNvCxnSpPr/>
          <p:nvPr/>
        </p:nvCxnSpPr>
        <p:spPr>
          <a:xfrm>
            <a:off x="9763540" y="0"/>
            <a:ext cx="0" cy="6858000"/>
          </a:xfrm>
          <a:prstGeom prst="line">
            <a:avLst/>
          </a:prstGeom>
          <a:ln w="28575">
            <a:solidFill>
              <a:srgbClr val="2176BC"/>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F991207C-5DF2-4BD6-9B16-C0C465AC9A77}"/>
              </a:ext>
            </a:extLst>
          </p:cNvPr>
          <p:cNvSpPr>
            <a:spLocks noGrp="1"/>
          </p:cNvSpPr>
          <p:nvPr>
            <p:ph type="title"/>
          </p:nvPr>
        </p:nvSpPr>
        <p:spPr>
          <a:xfrm>
            <a:off x="2102195" y="2303580"/>
            <a:ext cx="7636932" cy="430887"/>
          </a:xfrm>
        </p:spPr>
        <p:txBody>
          <a:bodyPr/>
          <a:lstStyle/>
          <a:p>
            <a:r>
              <a:rPr lang="en-US" sz="2800"/>
              <a:t>Why DevOps OpenHack?</a:t>
            </a:r>
          </a:p>
        </p:txBody>
      </p:sp>
    </p:spTree>
    <p:custDataLst>
      <p:tags r:id="rId1"/>
    </p:custDataLst>
    <p:extLst>
      <p:ext uri="{BB962C8B-B14F-4D97-AF65-F5344CB8AC3E}">
        <p14:creationId xmlns:p14="http://schemas.microsoft.com/office/powerpoint/2010/main" val="6160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7</a:t>
            </a:r>
          </a:p>
        </p:txBody>
      </p:sp>
      <p:sp>
        <p:nvSpPr>
          <p:cNvPr id="2" name="Text Placeholder 1">
            <a:extLst>
              <a:ext uri="{FF2B5EF4-FFF2-40B4-BE49-F238E27FC236}">
                <a16:creationId xmlns:a16="http://schemas.microsoft.com/office/drawing/2014/main" id="{0C46B419-B8E0-4501-8EE2-2A5F185056B4}"/>
              </a:ext>
            </a:extLst>
          </p:cNvPr>
          <p:cNvSpPr>
            <a:spLocks noGrp="1"/>
          </p:cNvSpPr>
          <p:nvPr>
            <p:ph type="subTitle" idx="1"/>
          </p:nvPr>
        </p:nvSpPr>
        <p:spPr/>
        <p:txBody>
          <a:bodyPr/>
          <a:lstStyle/>
          <a:p>
            <a:r>
              <a:rPr lang="en-US" dirty="0" err="1"/>
              <a:t>DevSecOps</a:t>
            </a:r>
            <a:r>
              <a:rPr lang="en-US" dirty="0"/>
              <a:t> basics – get rid of secrets</a:t>
            </a:r>
          </a:p>
        </p:txBody>
      </p:sp>
    </p:spTree>
    <p:custDataLst>
      <p:tags r:id="rId1"/>
    </p:custDataLst>
    <p:extLst>
      <p:ext uri="{BB962C8B-B14F-4D97-AF65-F5344CB8AC3E}">
        <p14:creationId xmlns:p14="http://schemas.microsoft.com/office/powerpoint/2010/main" val="374370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8</a:t>
            </a:r>
          </a:p>
        </p:txBody>
      </p:sp>
      <p:sp>
        <p:nvSpPr>
          <p:cNvPr id="2" name="Text Placeholder 1">
            <a:extLst>
              <a:ext uri="{FF2B5EF4-FFF2-40B4-BE49-F238E27FC236}">
                <a16:creationId xmlns:a16="http://schemas.microsoft.com/office/drawing/2014/main" id="{0C46B419-B8E0-4501-8EE2-2A5F185056B4}"/>
              </a:ext>
            </a:extLst>
          </p:cNvPr>
          <p:cNvSpPr>
            <a:spLocks noGrp="1"/>
          </p:cNvSpPr>
          <p:nvPr>
            <p:ph type="subTitle" idx="1"/>
          </p:nvPr>
        </p:nvSpPr>
        <p:spPr/>
        <p:txBody>
          <a:bodyPr/>
          <a:lstStyle/>
          <a:p>
            <a:r>
              <a:rPr lang="en-US" dirty="0"/>
              <a:t>Integrating quality and security checks</a:t>
            </a:r>
          </a:p>
        </p:txBody>
      </p:sp>
    </p:spTree>
    <p:custDataLst>
      <p:tags r:id="rId1"/>
    </p:custDataLst>
    <p:extLst>
      <p:ext uri="{BB962C8B-B14F-4D97-AF65-F5344CB8AC3E}">
        <p14:creationId xmlns:p14="http://schemas.microsoft.com/office/powerpoint/2010/main" val="114754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9</a:t>
            </a:r>
          </a:p>
        </p:txBody>
      </p:sp>
      <p:sp>
        <p:nvSpPr>
          <p:cNvPr id="2" name="Text Placeholder 1">
            <a:extLst>
              <a:ext uri="{FF2B5EF4-FFF2-40B4-BE49-F238E27FC236}">
                <a16:creationId xmlns:a16="http://schemas.microsoft.com/office/drawing/2014/main" id="{0C46B419-B8E0-4501-8EE2-2A5F185056B4}"/>
              </a:ext>
            </a:extLst>
          </p:cNvPr>
          <p:cNvSpPr>
            <a:spLocks noGrp="1"/>
          </p:cNvSpPr>
          <p:nvPr>
            <p:ph type="subTitle" idx="1"/>
          </p:nvPr>
        </p:nvSpPr>
        <p:spPr/>
        <p:txBody>
          <a:bodyPr/>
          <a:lstStyle/>
          <a:p>
            <a:r>
              <a:rPr lang="en-US" dirty="0"/>
              <a:t>Implement a monitoring solution with alerting</a:t>
            </a:r>
          </a:p>
        </p:txBody>
      </p:sp>
    </p:spTree>
    <p:custDataLst>
      <p:tags r:id="rId1"/>
    </p:custDataLst>
    <p:extLst>
      <p:ext uri="{BB962C8B-B14F-4D97-AF65-F5344CB8AC3E}">
        <p14:creationId xmlns:p14="http://schemas.microsoft.com/office/powerpoint/2010/main" val="211045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10</a:t>
            </a:r>
          </a:p>
        </p:txBody>
      </p:sp>
      <p:sp>
        <p:nvSpPr>
          <p:cNvPr id="2" name="Text Placeholder 1">
            <a:extLst>
              <a:ext uri="{FF2B5EF4-FFF2-40B4-BE49-F238E27FC236}">
                <a16:creationId xmlns:a16="http://schemas.microsoft.com/office/drawing/2014/main" id="{0C46B419-B8E0-4501-8EE2-2A5F185056B4}"/>
              </a:ext>
            </a:extLst>
          </p:cNvPr>
          <p:cNvSpPr>
            <a:spLocks noGrp="1"/>
          </p:cNvSpPr>
          <p:nvPr>
            <p:ph type="subTitle" idx="1"/>
          </p:nvPr>
        </p:nvSpPr>
        <p:spPr/>
        <p:txBody>
          <a:bodyPr/>
          <a:lstStyle/>
          <a:p>
            <a:r>
              <a:rPr lang="en-US" dirty="0"/>
              <a:t>Implement phased rollout with rollback</a:t>
            </a:r>
          </a:p>
        </p:txBody>
      </p:sp>
    </p:spTree>
    <p:custDataLst>
      <p:tags r:id="rId1"/>
    </p:custDataLst>
    <p:extLst>
      <p:ext uri="{BB962C8B-B14F-4D97-AF65-F5344CB8AC3E}">
        <p14:creationId xmlns:p14="http://schemas.microsoft.com/office/powerpoint/2010/main" val="401917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B2177-4DE1-4377-A479-B793D8C4925F}"/>
              </a:ext>
            </a:extLst>
          </p:cNvPr>
          <p:cNvSpPr>
            <a:spLocks noGrp="1"/>
          </p:cNvSpPr>
          <p:nvPr>
            <p:ph type="title"/>
          </p:nvPr>
        </p:nvSpPr>
        <p:spPr/>
        <p:txBody>
          <a:bodyPr/>
          <a:lstStyle/>
          <a:p>
            <a:r>
              <a:rPr lang="en-US" dirty="0"/>
              <a:t>Thank you coaches!</a:t>
            </a:r>
          </a:p>
        </p:txBody>
      </p:sp>
    </p:spTree>
    <p:custDataLst>
      <p:tags r:id="rId1"/>
    </p:custDataLst>
    <p:extLst>
      <p:ext uri="{BB962C8B-B14F-4D97-AF65-F5344CB8AC3E}">
        <p14:creationId xmlns:p14="http://schemas.microsoft.com/office/powerpoint/2010/main" val="425024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6BF28-E756-4034-9D98-4C1D3D4F68F9}"/>
              </a:ext>
            </a:extLst>
          </p:cNvPr>
          <p:cNvSpPr>
            <a:spLocks noGrp="1"/>
          </p:cNvSpPr>
          <p:nvPr>
            <p:ph type="title"/>
          </p:nvPr>
        </p:nvSpPr>
        <p:spPr/>
        <p:txBody>
          <a:bodyPr/>
          <a:lstStyle/>
          <a:p>
            <a:r>
              <a:rPr lang="en-US"/>
              <a:t>Event Structure</a:t>
            </a:r>
          </a:p>
        </p:txBody>
      </p:sp>
      <p:sp>
        <p:nvSpPr>
          <p:cNvPr id="3" name="Text Placeholder 2">
            <a:extLst>
              <a:ext uri="{FF2B5EF4-FFF2-40B4-BE49-F238E27FC236}">
                <a16:creationId xmlns:a16="http://schemas.microsoft.com/office/drawing/2014/main" id="{6A043AF8-7726-49A9-A77D-0BD9B5882874}"/>
              </a:ext>
            </a:extLst>
          </p:cNvPr>
          <p:cNvSpPr>
            <a:spLocks noGrp="1"/>
          </p:cNvSpPr>
          <p:nvPr>
            <p:ph type="body" sz="quarter" idx="4294967295"/>
          </p:nvPr>
        </p:nvSpPr>
        <p:spPr>
          <a:xfrm>
            <a:off x="619114" y="1274377"/>
            <a:ext cx="11655425" cy="677108"/>
          </a:xfrm>
        </p:spPr>
        <p:txBody>
          <a:bodyPr/>
          <a:lstStyle/>
          <a:p>
            <a:pPr marL="0" indent="0">
              <a:buNone/>
            </a:pPr>
            <a:r>
              <a:rPr lang="en-US" sz="2000" dirty="0">
                <a:latin typeface="Segoe UI" panose="020B0502040204020203" pitchFamily="34" charset="0"/>
                <a:cs typeface="Segoe UI" panose="020B0502040204020203" pitchFamily="34" charset="0"/>
              </a:rPr>
              <a:t>Focus Areas: </a:t>
            </a:r>
            <a:endParaRPr lang="en-US" sz="2000" dirty="0">
              <a:latin typeface="Segoe UI" panose="020B0502040204020203" pitchFamily="34" charset="0"/>
            </a:endParaRPr>
          </a:p>
          <a:p>
            <a:pPr marL="0" indent="0">
              <a:buNone/>
            </a:pPr>
            <a:r>
              <a:rPr lang="en-US" sz="2000" dirty="0">
                <a:latin typeface="Segoe UI" panose="020B0502040204020203" pitchFamily="34" charset="0"/>
                <a:cs typeface="Segoe UI" panose="020B0502040204020203" pitchFamily="34" charset="0"/>
              </a:rPr>
              <a:t>1. Continuous Integration | 2. Continuous Deployment | 3. Security | 4. Monitoring</a:t>
            </a:r>
          </a:p>
        </p:txBody>
      </p:sp>
      <p:sp>
        <p:nvSpPr>
          <p:cNvPr id="4" name="Arc 3">
            <a:extLst>
              <a:ext uri="{FF2B5EF4-FFF2-40B4-BE49-F238E27FC236}">
                <a16:creationId xmlns:a16="http://schemas.microsoft.com/office/drawing/2014/main" id="{31E3F6D8-1D5D-45C3-8F73-9D600D6E6CD3}"/>
              </a:ext>
            </a:extLst>
          </p:cNvPr>
          <p:cNvSpPr/>
          <p:nvPr/>
        </p:nvSpPr>
        <p:spPr>
          <a:xfrm rot="10800000" flipH="1">
            <a:off x="-5208609" y="544793"/>
            <a:ext cx="14780871" cy="4362872"/>
          </a:xfrm>
          <a:prstGeom prst="arc">
            <a:avLst>
              <a:gd name="adj1" fmla="val 15529970"/>
              <a:gd name="adj2" fmla="val 21561833"/>
            </a:avLst>
          </a:prstGeom>
          <a:ln w="381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8A43CE51-FCBD-4BA2-9F9E-C02FBC47D8C4}"/>
              </a:ext>
            </a:extLst>
          </p:cNvPr>
          <p:cNvCxnSpPr/>
          <p:nvPr/>
        </p:nvCxnSpPr>
        <p:spPr>
          <a:xfrm>
            <a:off x="6606028" y="2611413"/>
            <a:ext cx="0" cy="3163399"/>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F44597B5-718A-4E42-9508-4DE7BE87EFE7}"/>
              </a:ext>
            </a:extLst>
          </p:cNvPr>
          <p:cNvSpPr txBox="1"/>
          <p:nvPr/>
        </p:nvSpPr>
        <p:spPr>
          <a:xfrm>
            <a:off x="405541" y="4378840"/>
            <a:ext cx="2089033" cy="461665"/>
          </a:xfrm>
          <a:prstGeom prst="rect">
            <a:avLst/>
          </a:prstGeom>
          <a:noFill/>
        </p:spPr>
        <p:txBody>
          <a:bodyPr wrap="none" rtlCol="0">
            <a:spAutoFit/>
          </a:bodyPr>
          <a:lstStyle/>
          <a:p>
            <a:r>
              <a:rPr lang="en-US" sz="2400"/>
              <a:t>Fundamentals</a:t>
            </a:r>
          </a:p>
        </p:txBody>
      </p:sp>
      <p:sp>
        <p:nvSpPr>
          <p:cNvPr id="8" name="TextBox 7">
            <a:extLst>
              <a:ext uri="{FF2B5EF4-FFF2-40B4-BE49-F238E27FC236}">
                <a16:creationId xmlns:a16="http://schemas.microsoft.com/office/drawing/2014/main" id="{CD5C33B8-686D-4661-B611-F2861FC335AD}"/>
              </a:ext>
            </a:extLst>
          </p:cNvPr>
          <p:cNvSpPr txBox="1"/>
          <p:nvPr/>
        </p:nvSpPr>
        <p:spPr>
          <a:xfrm>
            <a:off x="8538087" y="2105374"/>
            <a:ext cx="2602764" cy="461665"/>
          </a:xfrm>
          <a:prstGeom prst="rect">
            <a:avLst/>
          </a:prstGeom>
          <a:noFill/>
        </p:spPr>
        <p:txBody>
          <a:bodyPr wrap="none" rtlCol="0">
            <a:spAutoFit/>
          </a:bodyPr>
          <a:lstStyle/>
          <a:p>
            <a:r>
              <a:rPr lang="en-US" sz="2400"/>
              <a:t>Difficult problems</a:t>
            </a:r>
          </a:p>
        </p:txBody>
      </p:sp>
      <p:sp>
        <p:nvSpPr>
          <p:cNvPr id="9" name="TextBox 8">
            <a:extLst>
              <a:ext uri="{FF2B5EF4-FFF2-40B4-BE49-F238E27FC236}">
                <a16:creationId xmlns:a16="http://schemas.microsoft.com/office/drawing/2014/main" id="{E171E7D3-99EB-4C56-A489-A5A76724976F}"/>
              </a:ext>
            </a:extLst>
          </p:cNvPr>
          <p:cNvSpPr txBox="1"/>
          <p:nvPr/>
        </p:nvSpPr>
        <p:spPr>
          <a:xfrm>
            <a:off x="4959370" y="5774812"/>
            <a:ext cx="3451587" cy="830997"/>
          </a:xfrm>
          <a:prstGeom prst="rect">
            <a:avLst/>
          </a:prstGeom>
          <a:noFill/>
        </p:spPr>
        <p:txBody>
          <a:bodyPr wrap="none" rtlCol="0">
            <a:spAutoFit/>
          </a:bodyPr>
          <a:lstStyle/>
          <a:p>
            <a:pPr algn="ctr"/>
            <a:r>
              <a:rPr lang="en-US" sz="2400">
                <a:solidFill>
                  <a:schemeClr val="bg1"/>
                </a:solidFill>
              </a:rPr>
              <a:t>Basic functional pipeline </a:t>
            </a:r>
            <a:br>
              <a:rPr lang="en-US" sz="2400">
                <a:solidFill>
                  <a:schemeClr val="bg1"/>
                </a:solidFill>
              </a:rPr>
            </a:br>
            <a:r>
              <a:rPr lang="en-US" sz="2400">
                <a:solidFill>
                  <a:schemeClr val="bg1"/>
                </a:solidFill>
              </a:rPr>
              <a:t>with Blue/Green support</a:t>
            </a:r>
          </a:p>
        </p:txBody>
      </p:sp>
      <p:sp>
        <p:nvSpPr>
          <p:cNvPr id="7" name="TextBox 6">
            <a:extLst>
              <a:ext uri="{FF2B5EF4-FFF2-40B4-BE49-F238E27FC236}">
                <a16:creationId xmlns:a16="http://schemas.microsoft.com/office/drawing/2014/main" id="{46AD0A33-89E8-4076-BA64-AE40E6C189A9}"/>
              </a:ext>
            </a:extLst>
          </p:cNvPr>
          <p:cNvSpPr txBox="1"/>
          <p:nvPr/>
        </p:nvSpPr>
        <p:spPr>
          <a:xfrm>
            <a:off x="4459286" y="3731447"/>
            <a:ext cx="2218877" cy="461665"/>
          </a:xfrm>
          <a:prstGeom prst="rect">
            <a:avLst/>
          </a:prstGeom>
          <a:noFill/>
        </p:spPr>
        <p:txBody>
          <a:bodyPr wrap="none" rtlCol="0">
            <a:spAutoFit/>
          </a:bodyPr>
          <a:lstStyle/>
          <a:p>
            <a:r>
              <a:rPr lang="en-US" sz="2400"/>
              <a:t>Build cool stuff</a:t>
            </a:r>
          </a:p>
        </p:txBody>
      </p:sp>
    </p:spTree>
    <p:custDataLst>
      <p:tags r:id="rId1"/>
    </p:custDataLst>
    <p:extLst>
      <p:ext uri="{BB962C8B-B14F-4D97-AF65-F5344CB8AC3E}">
        <p14:creationId xmlns:p14="http://schemas.microsoft.com/office/powerpoint/2010/main" val="14370309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14C5E1E0-F71F-4AFC-BA1A-45948D6CC006}"/>
              </a:ext>
            </a:extLst>
          </p:cNvPr>
          <p:cNvSpPr txBox="1">
            <a:spLocks/>
          </p:cNvSpPr>
          <p:nvPr/>
        </p:nvSpPr>
        <p:spPr>
          <a:xfrm>
            <a:off x="401045" y="2580126"/>
            <a:ext cx="3200400" cy="2020692"/>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200"/>
              <a:t>Have fun while learning about DevOps through doing</a:t>
            </a:r>
          </a:p>
        </p:txBody>
      </p:sp>
      <p:sp>
        <p:nvSpPr>
          <p:cNvPr id="3" name="Title 2">
            <a:extLst>
              <a:ext uri="{FF2B5EF4-FFF2-40B4-BE49-F238E27FC236}">
                <a16:creationId xmlns:a16="http://schemas.microsoft.com/office/drawing/2014/main" id="{EB37A6F6-7463-412C-A608-EB0BA7062165}"/>
              </a:ext>
            </a:extLst>
          </p:cNvPr>
          <p:cNvSpPr>
            <a:spLocks noGrp="1"/>
          </p:cNvSpPr>
          <p:nvPr>
            <p:ph type="title"/>
          </p:nvPr>
        </p:nvSpPr>
        <p:spPr/>
        <p:txBody>
          <a:bodyPr/>
          <a:lstStyle/>
          <a:p>
            <a:r>
              <a:rPr lang="en-US" sz="2800"/>
              <a:t>Event Goals</a:t>
            </a:r>
            <a:endParaRPr lang="en-US"/>
          </a:p>
        </p:txBody>
      </p:sp>
      <p:sp>
        <p:nvSpPr>
          <p:cNvPr id="6" name="Text Placeholder 3">
            <a:extLst>
              <a:ext uri="{FF2B5EF4-FFF2-40B4-BE49-F238E27FC236}">
                <a16:creationId xmlns:a16="http://schemas.microsoft.com/office/drawing/2014/main" id="{DD6FF2B1-E5BF-4442-BAF7-AA66822A99FD}"/>
              </a:ext>
            </a:extLst>
          </p:cNvPr>
          <p:cNvSpPr txBox="1">
            <a:spLocks/>
          </p:cNvSpPr>
          <p:nvPr/>
        </p:nvSpPr>
        <p:spPr>
          <a:xfrm>
            <a:off x="4293220" y="2580126"/>
            <a:ext cx="3624146" cy="2020692"/>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200"/>
              <a:t>DevOps is about repeatable and predictable velocity through automation</a:t>
            </a:r>
          </a:p>
          <a:p>
            <a:pPr algn="ctr"/>
            <a:endParaRPr lang="en-US" sz="2200"/>
          </a:p>
        </p:txBody>
      </p:sp>
      <p:sp>
        <p:nvSpPr>
          <p:cNvPr id="7" name="Text Placeholder 3">
            <a:extLst>
              <a:ext uri="{FF2B5EF4-FFF2-40B4-BE49-F238E27FC236}">
                <a16:creationId xmlns:a16="http://schemas.microsoft.com/office/drawing/2014/main" id="{1600D1BE-3F7F-4FBD-9A6C-FFA93C053958}"/>
              </a:ext>
            </a:extLst>
          </p:cNvPr>
          <p:cNvSpPr txBox="1">
            <a:spLocks/>
          </p:cNvSpPr>
          <p:nvPr/>
        </p:nvSpPr>
        <p:spPr>
          <a:xfrm>
            <a:off x="8348680" y="2580126"/>
            <a:ext cx="3200400" cy="2020692"/>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200"/>
              <a:t>REMEMBER: There are many ways to solve each problem</a:t>
            </a:r>
          </a:p>
        </p:txBody>
      </p:sp>
      <p:cxnSp>
        <p:nvCxnSpPr>
          <p:cNvPr id="9" name="Straight Connector 8">
            <a:extLst>
              <a:ext uri="{FF2B5EF4-FFF2-40B4-BE49-F238E27FC236}">
                <a16:creationId xmlns:a16="http://schemas.microsoft.com/office/drawing/2014/main" id="{F798A7F2-1CAE-4956-81C6-C985FE16BD2A}"/>
              </a:ext>
            </a:extLst>
          </p:cNvPr>
          <p:cNvCxnSpPr>
            <a:cxnSpLocks/>
          </p:cNvCxnSpPr>
          <p:nvPr/>
        </p:nvCxnSpPr>
        <p:spPr>
          <a:xfrm>
            <a:off x="3969834" y="2076926"/>
            <a:ext cx="0" cy="2408663"/>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DA32AF2-9ECD-48D6-8E8F-4599C5A84A63}"/>
              </a:ext>
            </a:extLst>
          </p:cNvPr>
          <p:cNvCxnSpPr>
            <a:cxnSpLocks/>
          </p:cNvCxnSpPr>
          <p:nvPr/>
        </p:nvCxnSpPr>
        <p:spPr>
          <a:xfrm>
            <a:off x="8270487" y="2076926"/>
            <a:ext cx="0" cy="2408663"/>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6959202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BBEB35-EE8E-4DFA-A97F-E1D576C46F2A}"/>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
        <p:nvSpPr>
          <p:cNvPr id="6" name="Rectangle 5">
            <a:extLst>
              <a:ext uri="{FF2B5EF4-FFF2-40B4-BE49-F238E27FC236}">
                <a16:creationId xmlns:a16="http://schemas.microsoft.com/office/drawing/2014/main" id="{E82B3938-170B-474B-8BB8-03ABD8E254BB}"/>
              </a:ext>
            </a:extLst>
          </p:cNvPr>
          <p:cNvSpPr/>
          <p:nvPr/>
        </p:nvSpPr>
        <p:spPr>
          <a:xfrm>
            <a:off x="6628936" y="856252"/>
            <a:ext cx="5563064" cy="43190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594727C-1B71-4E5A-92F4-67370B42CCC9}"/>
              </a:ext>
            </a:extLst>
          </p:cNvPr>
          <p:cNvSpPr txBox="1">
            <a:spLocks/>
          </p:cNvSpPr>
          <p:nvPr/>
        </p:nvSpPr>
        <p:spPr>
          <a:xfrm>
            <a:off x="642424" y="676207"/>
            <a:ext cx="4833999" cy="7778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a:ln w="3175">
                  <a:noFill/>
                </a:ln>
                <a:solidFill>
                  <a:schemeClr val="tx1"/>
                </a:solidFill>
                <a:ea typeface="+mn-ea"/>
                <a:cs typeface="Segoe UI" panose="020B0502040204020203" pitchFamily="34" charset="0"/>
              </a:rPr>
              <a:t>Scenario</a:t>
            </a:r>
            <a:r>
              <a:rPr lang="en-US" sz="4000">
                <a:latin typeface="+mn-lt"/>
              </a:rPr>
              <a:t> </a:t>
            </a:r>
          </a:p>
        </p:txBody>
      </p:sp>
      <p:pic>
        <p:nvPicPr>
          <p:cNvPr id="2" name="Picture 2" descr="Image result for car insurance">
            <a:extLst>
              <a:ext uri="{FF2B5EF4-FFF2-40B4-BE49-F238E27FC236}">
                <a16:creationId xmlns:a16="http://schemas.microsoft.com/office/drawing/2014/main" id="{B44B5CBD-4553-44B7-BDCE-52951C2761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1339" y="2342548"/>
            <a:ext cx="2744429" cy="13464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2AD1F0-EE55-4EDC-9E8E-A98EDD2613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3734" y="1791829"/>
            <a:ext cx="2400300" cy="2447925"/>
          </a:xfrm>
          <a:prstGeom prst="rect">
            <a:avLst/>
          </a:prstGeom>
        </p:spPr>
      </p:pic>
      <p:pic>
        <p:nvPicPr>
          <p:cNvPr id="5" name="Picture 4" descr="A person driving a car&#10;&#10;Description automatically generated">
            <a:extLst>
              <a:ext uri="{FF2B5EF4-FFF2-40B4-BE49-F238E27FC236}">
                <a16:creationId xmlns:a16="http://schemas.microsoft.com/office/drawing/2014/main" id="{288DFAC7-6E11-4696-AA2F-080FB0D256BD}"/>
              </a:ext>
            </a:extLst>
          </p:cNvPr>
          <p:cNvPicPr>
            <a:picLocks noChangeAspect="1"/>
          </p:cNvPicPr>
          <p:nvPr/>
        </p:nvPicPr>
        <p:blipFill rotWithShape="1">
          <a:blip r:embed="rId7">
            <a:extLst>
              <a:ext uri="{28A0092B-C50C-407E-A947-70E740481C1C}">
                <a14:useLocalDpi xmlns:a14="http://schemas.microsoft.com/office/drawing/2010/main" val="0"/>
              </a:ext>
            </a:extLst>
          </a:blip>
          <a:srcRect l="14132"/>
          <a:stretch/>
        </p:blipFill>
        <p:spPr>
          <a:xfrm>
            <a:off x="6628934" y="867138"/>
            <a:ext cx="5563065" cy="4319081"/>
          </a:xfrm>
          <a:prstGeom prst="rect">
            <a:avLst/>
          </a:prstGeom>
          <a:ln>
            <a:solidFill>
              <a:schemeClr val="bg1">
                <a:lumMod val="50000"/>
              </a:schemeClr>
            </a:solidFill>
          </a:ln>
        </p:spPr>
      </p:pic>
      <p:sp>
        <p:nvSpPr>
          <p:cNvPr id="10" name="TextBox 9">
            <a:extLst>
              <a:ext uri="{FF2B5EF4-FFF2-40B4-BE49-F238E27FC236}">
                <a16:creationId xmlns:a16="http://schemas.microsoft.com/office/drawing/2014/main" id="{237E25D4-2E08-4248-B0E5-3D36F9CFC050}"/>
              </a:ext>
            </a:extLst>
          </p:cNvPr>
          <p:cNvSpPr txBox="1"/>
          <p:nvPr/>
        </p:nvSpPr>
        <p:spPr>
          <a:xfrm>
            <a:off x="642425" y="1454082"/>
            <a:ext cx="5563065" cy="3416320"/>
          </a:xfrm>
          <a:prstGeom prst="rect">
            <a:avLst/>
          </a:prstGeom>
          <a:noFill/>
        </p:spPr>
        <p:txBody>
          <a:bodyPr wrap="square">
            <a:spAutoFit/>
          </a:bodyPr>
          <a:lstStyle/>
          <a:p>
            <a:pPr marL="0" indent="0">
              <a:buNone/>
            </a:pPr>
            <a:r>
              <a:rPr lang="en-US">
                <a:solidFill>
                  <a:srgbClr val="FFFFFF"/>
                </a:solidFill>
              </a:rPr>
              <a:t>You are IT at a fictitious insurance company running the </a:t>
            </a:r>
            <a:r>
              <a:rPr lang="en-US" i="1" err="1">
                <a:solidFill>
                  <a:srgbClr val="FFFFFF"/>
                </a:solidFill>
              </a:rPr>
              <a:t>MyDriving</a:t>
            </a:r>
            <a:r>
              <a:rPr lang="en-US" i="1">
                <a:solidFill>
                  <a:srgbClr val="FFFFFF"/>
                </a:solidFill>
              </a:rPr>
              <a:t> Service </a:t>
            </a:r>
            <a:r>
              <a:rPr lang="en-US">
                <a:solidFill>
                  <a:srgbClr val="FFFFFF"/>
                </a:solidFill>
              </a:rPr>
              <a:t>– a mobile application that collects and send car data to APIs to evaluate a trip.</a:t>
            </a:r>
          </a:p>
          <a:p>
            <a:pPr marL="0" indent="0">
              <a:buNone/>
            </a:pPr>
            <a:endParaRPr lang="en-US">
              <a:solidFill>
                <a:srgbClr val="FFFFFF"/>
              </a:solidFill>
            </a:endParaRPr>
          </a:p>
          <a:p>
            <a:pPr marL="0" indent="0" algn="l">
              <a:buNone/>
            </a:pPr>
            <a:r>
              <a:rPr lang="en-US">
                <a:solidFill>
                  <a:srgbClr val="FFFFFF"/>
                </a:solidFill>
              </a:rPr>
              <a:t>The company is offering their customers the ability to evaluate their driving skills. Customers connect to a web application that uses the same APIs so any downtime of the APIs would greatly impact business.</a:t>
            </a:r>
          </a:p>
          <a:p>
            <a:pPr marL="0" indent="0" algn="l">
              <a:buNone/>
            </a:pPr>
            <a:endParaRPr lang="en-US">
              <a:solidFill>
                <a:srgbClr val="FFFFFF"/>
              </a:solidFill>
            </a:endParaRPr>
          </a:p>
          <a:p>
            <a:pPr marL="0" indent="0">
              <a:buNone/>
            </a:pPr>
            <a:r>
              <a:rPr kumimoji="0" lang="en-US" i="0" u="none" strike="noStrike" kern="1200" cap="none" spc="0" normalizeH="0" baseline="0" noProof="0">
                <a:ln>
                  <a:noFill/>
                </a:ln>
                <a:solidFill>
                  <a:srgbClr val="FFFFFF"/>
                </a:solidFill>
                <a:effectLst/>
                <a:uLnTx/>
                <a:uFillTx/>
                <a:ea typeface="+mn-ea"/>
                <a:cs typeface="+mn-cs"/>
              </a:rPr>
              <a:t>Your mission is to update the APIs to incorporate business requirements while keeping the application functional throughout the entire process. </a:t>
            </a:r>
            <a:endParaRPr lang="en-US">
              <a:solidFill>
                <a:prstClr val="white"/>
              </a:solidFill>
              <a:latin typeface="Segoe UI Semilight"/>
            </a:endParaRPr>
          </a:p>
        </p:txBody>
      </p:sp>
    </p:spTree>
    <p:custDataLst>
      <p:tags r:id="rId1"/>
    </p:custDataLst>
    <p:extLst>
      <p:ext uri="{BB962C8B-B14F-4D97-AF65-F5344CB8AC3E}">
        <p14:creationId xmlns:p14="http://schemas.microsoft.com/office/powerpoint/2010/main" val="20443993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2B3938-170B-474B-8BB8-03ABD8E254BB}"/>
              </a:ext>
            </a:extLst>
          </p:cNvPr>
          <p:cNvSpPr/>
          <p:nvPr/>
        </p:nvSpPr>
        <p:spPr>
          <a:xfrm>
            <a:off x="6628936" y="0"/>
            <a:ext cx="556306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594727C-1B71-4E5A-92F4-67370B42CCC9}"/>
              </a:ext>
            </a:extLst>
          </p:cNvPr>
          <p:cNvSpPr txBox="1">
            <a:spLocks/>
          </p:cNvSpPr>
          <p:nvPr/>
        </p:nvSpPr>
        <p:spPr>
          <a:xfrm>
            <a:off x="446015" y="356245"/>
            <a:ext cx="6231506" cy="77787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4000"/>
              <a:t>Architecture:</a:t>
            </a:r>
          </a:p>
        </p:txBody>
      </p:sp>
      <p:pic>
        <p:nvPicPr>
          <p:cNvPr id="5" name="Picture 4" descr="A close up of a map&#10;&#10;Description automatically generated">
            <a:extLst>
              <a:ext uri="{FF2B5EF4-FFF2-40B4-BE49-F238E27FC236}">
                <a16:creationId xmlns:a16="http://schemas.microsoft.com/office/drawing/2014/main" id="{F2D61BFD-1DBA-4FD8-8BBE-03943F93649A}"/>
              </a:ext>
            </a:extLst>
          </p:cNvPr>
          <p:cNvPicPr>
            <a:picLocks noChangeAspect="1"/>
          </p:cNvPicPr>
          <p:nvPr/>
        </p:nvPicPr>
        <p:blipFill rotWithShape="1">
          <a:blip r:embed="rId4">
            <a:extLst>
              <a:ext uri="{28A0092B-C50C-407E-A947-70E740481C1C}">
                <a14:useLocalDpi xmlns:a14="http://schemas.microsoft.com/office/drawing/2010/main" val="0"/>
              </a:ext>
            </a:extLst>
          </a:blip>
          <a:srcRect l="4253" r="2247"/>
          <a:stretch/>
        </p:blipFill>
        <p:spPr>
          <a:xfrm>
            <a:off x="6722343" y="1347281"/>
            <a:ext cx="5376250" cy="4163437"/>
          </a:xfrm>
          <a:prstGeom prst="rect">
            <a:avLst/>
          </a:prstGeom>
        </p:spPr>
      </p:pic>
      <p:sp>
        <p:nvSpPr>
          <p:cNvPr id="10" name="Text Placeholder 1">
            <a:extLst>
              <a:ext uri="{FF2B5EF4-FFF2-40B4-BE49-F238E27FC236}">
                <a16:creationId xmlns:a16="http://schemas.microsoft.com/office/drawing/2014/main" id="{2A5A69D4-017E-4BB0-9447-D0638E003F8C}"/>
              </a:ext>
            </a:extLst>
          </p:cNvPr>
          <p:cNvSpPr txBox="1">
            <a:spLocks/>
          </p:cNvSpPr>
          <p:nvPr/>
        </p:nvSpPr>
        <p:spPr>
          <a:xfrm>
            <a:off x="446015" y="1543513"/>
            <a:ext cx="5855394" cy="4641271"/>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5 Azure Web Apps for Containers each with a staging deployment slot running the following applications:</a:t>
            </a:r>
          </a:p>
          <a:p>
            <a:endParaRPr lang="en-US" dirty="0">
              <a:latin typeface="Segoe UI" panose="020B0502040204020203" pitchFamily="34" charset="0"/>
              <a:cs typeface="Segoe UI" panose="020B0502040204020203" pitchFamily="34" charset="0"/>
            </a:endParaRPr>
          </a:p>
          <a:p>
            <a:pPr marL="342900" indent="-342900">
              <a:buFont typeface="+mj-lt"/>
              <a:buAutoNum type="arabicPeriod"/>
            </a:pPr>
            <a:r>
              <a:rPr lang="en-US" sz="1600" b="1" dirty="0" err="1">
                <a:latin typeface="Segoe UI" panose="020B0502040204020203" pitchFamily="34" charset="0"/>
                <a:cs typeface="Segoe UI" panose="020B0502040204020203" pitchFamily="34" charset="0"/>
              </a:rPr>
              <a:t>Tripviewer</a:t>
            </a:r>
            <a:r>
              <a:rPr lang="en-US" sz="1600" dirty="0">
                <a:latin typeface="Segoe UI" panose="020B0502040204020203" pitchFamily="34" charset="0"/>
                <a:cs typeface="Segoe UI" panose="020B0502040204020203" pitchFamily="34" charset="0"/>
              </a:rPr>
              <a:t> - the team website that your customers are using to review their driving scores and trips which are being simulated against the APIs.</a:t>
            </a:r>
          </a:p>
          <a:p>
            <a:pPr marL="342900" indent="-342900">
              <a:buFont typeface="+mj-lt"/>
              <a:buAutoNum type="arabicPeriod"/>
            </a:pPr>
            <a:endParaRPr lang="en-US" sz="1600" dirty="0">
              <a:latin typeface="Segoe UI" panose="020B0502040204020203" pitchFamily="34" charset="0"/>
              <a:cs typeface="Segoe UI" panose="020B0502040204020203" pitchFamily="34" charset="0"/>
            </a:endParaRPr>
          </a:p>
          <a:p>
            <a:pPr marL="342900" indent="-342900">
              <a:buFont typeface="+mj-lt"/>
              <a:buAutoNum type="arabicPeriod"/>
            </a:pPr>
            <a:r>
              <a:rPr lang="en-US" sz="1600" b="1" dirty="0">
                <a:latin typeface="Segoe UI" panose="020B0502040204020203" pitchFamily="34" charset="0"/>
                <a:cs typeface="Segoe UI" panose="020B0502040204020203" pitchFamily="34" charset="0"/>
              </a:rPr>
              <a:t>Trips</a:t>
            </a:r>
            <a:r>
              <a:rPr lang="en-US" sz="1600" dirty="0">
                <a:latin typeface="Segoe UI" panose="020B0502040204020203" pitchFamily="34" charset="0"/>
                <a:cs typeface="Segoe UI" panose="020B0502040204020203" pitchFamily="34" charset="0"/>
              </a:rPr>
              <a:t> - the trips API is where the mobile application sends the trip data from the OBD device to be stored.</a:t>
            </a:r>
          </a:p>
          <a:p>
            <a:pPr marL="342900" indent="-342900">
              <a:buFont typeface="+mj-lt"/>
              <a:buAutoNum type="arabicPeriod"/>
            </a:pPr>
            <a:endParaRPr lang="en-US" sz="1600" dirty="0">
              <a:latin typeface="Segoe UI" panose="020B0502040204020203" pitchFamily="34" charset="0"/>
              <a:cs typeface="Segoe UI" panose="020B0502040204020203" pitchFamily="34" charset="0"/>
            </a:endParaRPr>
          </a:p>
          <a:p>
            <a:pPr marL="342900" indent="-342900">
              <a:buFont typeface="+mj-lt"/>
              <a:buAutoNum type="arabicPeriod"/>
            </a:pPr>
            <a:r>
              <a:rPr lang="en-US" sz="1600" b="1" dirty="0">
                <a:latin typeface="Segoe UI" panose="020B0502040204020203" pitchFamily="34" charset="0"/>
                <a:cs typeface="Segoe UI" panose="020B0502040204020203" pitchFamily="34" charset="0"/>
              </a:rPr>
              <a:t>POI</a:t>
            </a:r>
            <a:r>
              <a:rPr lang="en-US" sz="1600" dirty="0">
                <a:latin typeface="Segoe UI" panose="020B0502040204020203" pitchFamily="34" charset="0"/>
                <a:cs typeface="Segoe UI" panose="020B0502040204020203" pitchFamily="34" charset="0"/>
              </a:rPr>
              <a:t> - (Point Of Interests) API is collecting the points of the trip when a hard stop or hard acceleration was detected.</a:t>
            </a:r>
          </a:p>
          <a:p>
            <a:pPr marL="342900" indent="-342900">
              <a:buFont typeface="+mj-lt"/>
              <a:buAutoNum type="arabicPeriod"/>
            </a:pPr>
            <a:endParaRPr lang="en-US" sz="1600" dirty="0">
              <a:latin typeface="Segoe UI" panose="020B0502040204020203" pitchFamily="34" charset="0"/>
              <a:cs typeface="Segoe UI" panose="020B0502040204020203" pitchFamily="34" charset="0"/>
            </a:endParaRPr>
          </a:p>
          <a:p>
            <a:pPr marL="342900" indent="-342900">
              <a:buFont typeface="+mj-lt"/>
              <a:buAutoNum type="arabicPeriod"/>
            </a:pPr>
            <a:r>
              <a:rPr lang="en-US" sz="1600" b="1" dirty="0">
                <a:latin typeface="Segoe UI" panose="020B0502040204020203" pitchFamily="34" charset="0"/>
                <a:cs typeface="Segoe UI" panose="020B0502040204020203" pitchFamily="34" charset="0"/>
              </a:rPr>
              <a:t>User</a:t>
            </a:r>
            <a:r>
              <a:rPr lang="en-US" sz="1600" dirty="0">
                <a:latin typeface="Segoe UI" panose="020B0502040204020203" pitchFamily="34" charset="0"/>
                <a:cs typeface="Segoe UI" panose="020B0502040204020203" pitchFamily="34" charset="0"/>
              </a:rPr>
              <a:t> – the user profile API is used by the application to read the user's information.</a:t>
            </a:r>
          </a:p>
          <a:p>
            <a:pPr marL="342900" indent="-342900">
              <a:buFont typeface="+mj-lt"/>
              <a:buAutoNum type="arabicPeriod"/>
            </a:pPr>
            <a:endParaRPr lang="en-US" sz="1600" dirty="0">
              <a:latin typeface="Segoe UI" panose="020B0502040204020203" pitchFamily="34" charset="0"/>
              <a:cs typeface="Segoe UI" panose="020B0502040204020203" pitchFamily="34" charset="0"/>
            </a:endParaRPr>
          </a:p>
          <a:p>
            <a:pPr marL="342900" indent="-342900">
              <a:buFont typeface="+mj-lt"/>
              <a:buAutoNum type="arabicPeriod"/>
            </a:pPr>
            <a:r>
              <a:rPr lang="en-US" sz="1600" b="1" dirty="0">
                <a:latin typeface="Segoe UI" panose="020B0502040204020203" pitchFamily="34" charset="0"/>
                <a:cs typeface="Segoe UI" panose="020B0502040204020203" pitchFamily="34" charset="0"/>
              </a:rPr>
              <a:t>User-Java</a:t>
            </a:r>
            <a:r>
              <a:rPr lang="en-US" sz="1600" dirty="0">
                <a:latin typeface="Segoe UI" panose="020B0502040204020203" pitchFamily="34" charset="0"/>
                <a:cs typeface="Segoe UI" panose="020B0502040204020203" pitchFamily="34" charset="0"/>
              </a:rPr>
              <a:t> - the user (Java) API is used by the application to create and modify the users.</a:t>
            </a:r>
          </a:p>
        </p:txBody>
      </p:sp>
      <p:sp>
        <p:nvSpPr>
          <p:cNvPr id="2" name="Title 1">
            <a:extLst>
              <a:ext uri="{FF2B5EF4-FFF2-40B4-BE49-F238E27FC236}">
                <a16:creationId xmlns:a16="http://schemas.microsoft.com/office/drawing/2014/main" id="{D8EF2BB7-D68E-49F0-8D8B-1686ABC32767}"/>
              </a:ext>
            </a:extLst>
          </p:cNvPr>
          <p:cNvSpPr>
            <a:spLocks noGrp="1"/>
          </p:cNvSpPr>
          <p:nvPr>
            <p:ph type="title"/>
          </p:nvPr>
        </p:nvSpPr>
        <p:spPr>
          <a:xfrm>
            <a:off x="584200" y="209440"/>
            <a:ext cx="7440582" cy="495520"/>
          </a:xfrm>
        </p:spPr>
        <p:txBody>
          <a:bodyPr/>
          <a:lstStyle/>
          <a:p>
            <a:r>
              <a:rPr lang="en-US" sz="2800"/>
              <a:t>Application &amp; Application APIs </a:t>
            </a:r>
            <a:endParaRPr lang="en-US"/>
          </a:p>
        </p:txBody>
      </p:sp>
    </p:spTree>
    <p:custDataLst>
      <p:tags r:id="rId1"/>
    </p:custDataLst>
    <p:extLst>
      <p:ext uri="{BB962C8B-B14F-4D97-AF65-F5344CB8AC3E}">
        <p14:creationId xmlns:p14="http://schemas.microsoft.com/office/powerpoint/2010/main" val="31341787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E3C8E5D2-6485-4043-ADA6-63C164BA80A6}"/>
              </a:ext>
            </a:extLst>
          </p:cNvPr>
          <p:cNvCxnSpPr>
            <a:stCxn id="18" idx="6"/>
            <a:endCxn id="32" idx="1"/>
          </p:cNvCxnSpPr>
          <p:nvPr/>
        </p:nvCxnSpPr>
        <p:spPr>
          <a:xfrm flipV="1">
            <a:off x="3494025" y="3147787"/>
            <a:ext cx="5340555" cy="1"/>
          </a:xfrm>
          <a:prstGeom prst="line">
            <a:avLst/>
          </a:prstGeom>
          <a:ln w="19050">
            <a:solidFill>
              <a:schemeClr val="bg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5FE0404-9F10-4751-ACE2-1EBD42077215}"/>
              </a:ext>
            </a:extLst>
          </p:cNvPr>
          <p:cNvSpPr>
            <a:spLocks noGrp="1"/>
          </p:cNvSpPr>
          <p:nvPr>
            <p:ph type="title"/>
          </p:nvPr>
        </p:nvSpPr>
        <p:spPr/>
        <p:txBody>
          <a:bodyPr>
            <a:noAutofit/>
          </a:bodyPr>
          <a:lstStyle/>
          <a:p>
            <a:r>
              <a:rPr lang="en-US">
                <a:cs typeface="Segoe UI Light"/>
              </a:rPr>
              <a:t>DevOps is a team sport</a:t>
            </a:r>
          </a:p>
        </p:txBody>
      </p:sp>
      <p:grpSp>
        <p:nvGrpSpPr>
          <p:cNvPr id="33" name="Group 32">
            <a:extLst>
              <a:ext uri="{FF2B5EF4-FFF2-40B4-BE49-F238E27FC236}">
                <a16:creationId xmlns:a16="http://schemas.microsoft.com/office/drawing/2014/main" id="{5079F8A2-9756-4CF1-B528-9A8A080F3D6B}"/>
              </a:ext>
            </a:extLst>
          </p:cNvPr>
          <p:cNvGrpSpPr/>
          <p:nvPr/>
        </p:nvGrpSpPr>
        <p:grpSpPr>
          <a:xfrm>
            <a:off x="2034679" y="2418115"/>
            <a:ext cx="1459346" cy="1892286"/>
            <a:chOff x="1785299" y="2113321"/>
            <a:chExt cx="1459346" cy="1892286"/>
          </a:xfrm>
        </p:grpSpPr>
        <p:sp>
          <p:nvSpPr>
            <p:cNvPr id="18" name="Oval 17">
              <a:extLst>
                <a:ext uri="{FF2B5EF4-FFF2-40B4-BE49-F238E27FC236}">
                  <a16:creationId xmlns:a16="http://schemas.microsoft.com/office/drawing/2014/main" id="{A2E61A04-CC22-4370-8699-AFEAD0E1A542}"/>
                </a:ext>
              </a:extLst>
            </p:cNvPr>
            <p:cNvSpPr/>
            <p:nvPr/>
          </p:nvSpPr>
          <p:spPr bwMode="auto">
            <a:xfrm>
              <a:off x="1785299" y="2113321"/>
              <a:ext cx="1459346" cy="1459346"/>
            </a:xfrm>
            <a:prstGeom prst="ellipse">
              <a:avLst/>
            </a:prstGeom>
            <a:solidFill>
              <a:schemeClr val="accent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11" name="Graphic 10" descr="Cheers">
              <a:extLst>
                <a:ext uri="{FF2B5EF4-FFF2-40B4-BE49-F238E27FC236}">
                  <a16:creationId xmlns:a16="http://schemas.microsoft.com/office/drawing/2014/main" id="{409FE50C-7816-4411-ACA5-3F1CD2CC96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49043" y="2404265"/>
              <a:ext cx="914400" cy="914400"/>
            </a:xfrm>
            <a:prstGeom prst="rect">
              <a:avLst/>
            </a:prstGeom>
          </p:spPr>
        </p:pic>
        <p:sp>
          <p:nvSpPr>
            <p:cNvPr id="17" name="TextBox 16">
              <a:extLst>
                <a:ext uri="{FF2B5EF4-FFF2-40B4-BE49-F238E27FC236}">
                  <a16:creationId xmlns:a16="http://schemas.microsoft.com/office/drawing/2014/main" id="{C90C1AC4-438A-47AF-ADF8-D3A613D2FB97}"/>
                </a:ext>
              </a:extLst>
            </p:cNvPr>
            <p:cNvSpPr txBox="1"/>
            <p:nvPr/>
          </p:nvSpPr>
          <p:spPr>
            <a:xfrm>
              <a:off x="1832962" y="3605497"/>
              <a:ext cx="1346563" cy="400110"/>
            </a:xfrm>
            <a:prstGeom prst="rect">
              <a:avLst/>
            </a:prstGeom>
            <a:noFill/>
            <a:ln>
              <a:noFill/>
            </a:ln>
          </p:spPr>
          <p:txBody>
            <a:bodyPr wrap="square">
              <a:spAutoFit/>
            </a:bodyPr>
            <a:lstStyle/>
            <a:p>
              <a:pPr algn="ctr"/>
              <a:r>
                <a:rPr lang="en-US" sz="2000">
                  <a:latin typeface="Segoe UI" panose="020B0502040204020203" pitchFamily="34" charset="0"/>
                  <a:cs typeface="Segoe UI" panose="020B0502040204020203" pitchFamily="34" charset="0"/>
                </a:rPr>
                <a:t>People</a:t>
              </a:r>
            </a:p>
          </p:txBody>
        </p:sp>
      </p:grpSp>
      <p:grpSp>
        <p:nvGrpSpPr>
          <p:cNvPr id="34" name="Group 33">
            <a:extLst>
              <a:ext uri="{FF2B5EF4-FFF2-40B4-BE49-F238E27FC236}">
                <a16:creationId xmlns:a16="http://schemas.microsoft.com/office/drawing/2014/main" id="{589C73B7-1B7B-4C81-AC16-C2019F953B06}"/>
              </a:ext>
            </a:extLst>
          </p:cNvPr>
          <p:cNvGrpSpPr/>
          <p:nvPr/>
        </p:nvGrpSpPr>
        <p:grpSpPr>
          <a:xfrm>
            <a:off x="5298393" y="2418115"/>
            <a:ext cx="1459346" cy="1899579"/>
            <a:chOff x="5049013" y="2113321"/>
            <a:chExt cx="1459346" cy="1899579"/>
          </a:xfrm>
        </p:grpSpPr>
        <p:sp>
          <p:nvSpPr>
            <p:cNvPr id="20" name="Oval 19">
              <a:extLst>
                <a:ext uri="{FF2B5EF4-FFF2-40B4-BE49-F238E27FC236}">
                  <a16:creationId xmlns:a16="http://schemas.microsoft.com/office/drawing/2014/main" id="{D17232BF-7AF2-4979-B1AD-3B148C1D53E7}"/>
                </a:ext>
              </a:extLst>
            </p:cNvPr>
            <p:cNvSpPr/>
            <p:nvPr/>
          </p:nvSpPr>
          <p:spPr bwMode="auto">
            <a:xfrm>
              <a:off x="5049013" y="2113321"/>
              <a:ext cx="1459346" cy="1459346"/>
            </a:xfrm>
            <a:prstGeom prst="ellipse">
              <a:avLst/>
            </a:prstGeom>
            <a:solidFill>
              <a:schemeClr val="accent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24" name="TextBox 23">
              <a:extLst>
                <a:ext uri="{FF2B5EF4-FFF2-40B4-BE49-F238E27FC236}">
                  <a16:creationId xmlns:a16="http://schemas.microsoft.com/office/drawing/2014/main" id="{DF72DAA8-3FA2-4374-A67A-4740D0765522}"/>
                </a:ext>
              </a:extLst>
            </p:cNvPr>
            <p:cNvSpPr txBox="1"/>
            <p:nvPr/>
          </p:nvSpPr>
          <p:spPr>
            <a:xfrm>
              <a:off x="5049013" y="3612790"/>
              <a:ext cx="1459346" cy="400110"/>
            </a:xfrm>
            <a:prstGeom prst="rect">
              <a:avLst/>
            </a:prstGeom>
            <a:noFill/>
            <a:ln>
              <a:noFill/>
            </a:ln>
          </p:spPr>
          <p:txBody>
            <a:bodyPr wrap="square">
              <a:spAutoFit/>
            </a:bodyPr>
            <a:lstStyle/>
            <a:p>
              <a:pPr algn="ctr"/>
              <a:r>
                <a:rPr lang="en-US" sz="2000">
                  <a:latin typeface="Segoe UI" panose="020B0502040204020203" pitchFamily="34" charset="0"/>
                  <a:cs typeface="Segoe UI" panose="020B0502040204020203" pitchFamily="34" charset="0"/>
                </a:rPr>
                <a:t>Process</a:t>
              </a:r>
            </a:p>
          </p:txBody>
        </p:sp>
        <p:pic>
          <p:nvPicPr>
            <p:cNvPr id="26" name="Graphic 25" descr="Circles with arrows">
              <a:extLst>
                <a:ext uri="{FF2B5EF4-FFF2-40B4-BE49-F238E27FC236}">
                  <a16:creationId xmlns:a16="http://schemas.microsoft.com/office/drawing/2014/main" id="{6753A06D-4600-4F05-97CA-306BAE1EAC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13196" y="2268268"/>
              <a:ext cx="1149451" cy="1149451"/>
            </a:xfrm>
            <a:prstGeom prst="rect">
              <a:avLst/>
            </a:prstGeom>
            <a:effectLst/>
          </p:spPr>
        </p:pic>
      </p:grpSp>
      <p:grpSp>
        <p:nvGrpSpPr>
          <p:cNvPr id="35" name="Group 34">
            <a:extLst>
              <a:ext uri="{FF2B5EF4-FFF2-40B4-BE49-F238E27FC236}">
                <a16:creationId xmlns:a16="http://schemas.microsoft.com/office/drawing/2014/main" id="{B4F348FF-79C8-4753-860F-053A649BC2DE}"/>
              </a:ext>
            </a:extLst>
          </p:cNvPr>
          <p:cNvGrpSpPr/>
          <p:nvPr/>
        </p:nvGrpSpPr>
        <p:grpSpPr>
          <a:xfrm>
            <a:off x="8402780" y="2418115"/>
            <a:ext cx="1730389" cy="1931873"/>
            <a:chOff x="8153400" y="2113321"/>
            <a:chExt cx="1730389" cy="1931873"/>
          </a:xfrm>
        </p:grpSpPr>
        <p:sp>
          <p:nvSpPr>
            <p:cNvPr id="28" name="Oval 27">
              <a:extLst>
                <a:ext uri="{FF2B5EF4-FFF2-40B4-BE49-F238E27FC236}">
                  <a16:creationId xmlns:a16="http://schemas.microsoft.com/office/drawing/2014/main" id="{AFA19F80-FC7B-45D0-9D63-8749F21DF46E}"/>
                </a:ext>
              </a:extLst>
            </p:cNvPr>
            <p:cNvSpPr/>
            <p:nvPr/>
          </p:nvSpPr>
          <p:spPr bwMode="auto">
            <a:xfrm>
              <a:off x="8312727" y="2113321"/>
              <a:ext cx="1459346" cy="1459346"/>
            </a:xfrm>
            <a:prstGeom prst="ellipse">
              <a:avLst/>
            </a:prstGeom>
            <a:solidFill>
              <a:schemeClr val="accent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30" name="TextBox 29">
              <a:extLst>
                <a:ext uri="{FF2B5EF4-FFF2-40B4-BE49-F238E27FC236}">
                  <a16:creationId xmlns:a16="http://schemas.microsoft.com/office/drawing/2014/main" id="{BE621861-00FC-4B25-9A0A-1CF563DA0389}"/>
                </a:ext>
              </a:extLst>
            </p:cNvPr>
            <p:cNvSpPr txBox="1"/>
            <p:nvPr/>
          </p:nvSpPr>
          <p:spPr>
            <a:xfrm>
              <a:off x="8153400" y="3645084"/>
              <a:ext cx="1730389" cy="400110"/>
            </a:xfrm>
            <a:prstGeom prst="rect">
              <a:avLst/>
            </a:prstGeom>
            <a:noFill/>
            <a:ln>
              <a:noFill/>
            </a:ln>
          </p:spPr>
          <p:txBody>
            <a:bodyPr wrap="square">
              <a:spAutoFit/>
            </a:bodyPr>
            <a:lstStyle/>
            <a:p>
              <a:pPr algn="ctr"/>
              <a:r>
                <a:rPr lang="en-US" sz="2000">
                  <a:latin typeface="Segoe UI" panose="020B0502040204020203" pitchFamily="34" charset="0"/>
                  <a:cs typeface="Segoe UI" panose="020B0502040204020203" pitchFamily="34" charset="0"/>
                </a:rPr>
                <a:t>Technology</a:t>
              </a:r>
            </a:p>
          </p:txBody>
        </p:sp>
        <p:pic>
          <p:nvPicPr>
            <p:cNvPr id="32" name="Graphic 31" descr="Web design">
              <a:extLst>
                <a:ext uri="{FF2B5EF4-FFF2-40B4-BE49-F238E27FC236}">
                  <a16:creationId xmlns:a16="http://schemas.microsoft.com/office/drawing/2014/main" id="{3025EC73-BE90-4530-9384-4CAB398A8D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85200" y="2385793"/>
              <a:ext cx="914400" cy="914400"/>
            </a:xfrm>
            <a:prstGeom prst="rect">
              <a:avLst/>
            </a:prstGeom>
          </p:spPr>
        </p:pic>
      </p:grpSp>
    </p:spTree>
    <p:custDataLst>
      <p:tags r:id="rId1"/>
    </p:custDataLst>
    <p:extLst>
      <p:ext uri="{BB962C8B-B14F-4D97-AF65-F5344CB8AC3E}">
        <p14:creationId xmlns:p14="http://schemas.microsoft.com/office/powerpoint/2010/main" val="1820042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1000"/>
                            </p:stCondLst>
                            <p:childTnLst>
                              <p:par>
                                <p:cTn id="9" presetID="22" presetClass="entr" presetSubtype="8" fill="hold" nodeType="afterEffect">
                                  <p:stCondLst>
                                    <p:cond delay="175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3000"/>
                                        <p:tgtEl>
                                          <p:spTgt spid="37"/>
                                        </p:tgtEl>
                                      </p:cBhvr>
                                    </p:animEffect>
                                  </p:childTnLst>
                                </p:cTn>
                              </p:par>
                              <p:par>
                                <p:cTn id="12" presetID="10" presetClass="entr" presetSubtype="0" fill="hold" nodeType="withEffect">
                                  <p:stCondLst>
                                    <p:cond delay="175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nodeType="withEffect">
                                  <p:stCondLst>
                                    <p:cond delay="300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38A5-E796-47C7-8E74-645B35FB6807}"/>
              </a:ext>
            </a:extLst>
          </p:cNvPr>
          <p:cNvSpPr>
            <a:spLocks noGrp="1"/>
          </p:cNvSpPr>
          <p:nvPr>
            <p:ph type="title"/>
          </p:nvPr>
        </p:nvSpPr>
        <p:spPr/>
        <p:txBody>
          <a:bodyPr/>
          <a:lstStyle/>
          <a:p>
            <a:r>
              <a:rPr lang="en-US"/>
              <a:t>Source code</a:t>
            </a:r>
          </a:p>
        </p:txBody>
      </p:sp>
      <p:sp>
        <p:nvSpPr>
          <p:cNvPr id="3" name="Content Placeholder 2">
            <a:extLst>
              <a:ext uri="{FF2B5EF4-FFF2-40B4-BE49-F238E27FC236}">
                <a16:creationId xmlns:a16="http://schemas.microsoft.com/office/drawing/2014/main" id="{C5C0EDC0-1CC3-4667-9A0C-FC3A0E3268B5}"/>
              </a:ext>
            </a:extLst>
          </p:cNvPr>
          <p:cNvSpPr>
            <a:spLocks noGrp="1"/>
          </p:cNvSpPr>
          <p:nvPr>
            <p:ph type="body" sz="quarter" idx="4294967295"/>
          </p:nvPr>
        </p:nvSpPr>
        <p:spPr>
          <a:xfrm>
            <a:off x="783771" y="1420583"/>
            <a:ext cx="8107505" cy="800219"/>
          </a:xfrm>
        </p:spPr>
        <p:txBody>
          <a:bodyPr/>
          <a:lstStyle/>
          <a:p>
            <a:pPr marL="0" indent="0">
              <a:buNone/>
            </a:pPr>
            <a:r>
              <a:rPr lang="en-US" dirty="0"/>
              <a:t>Micro-services code (APIs)</a:t>
            </a:r>
          </a:p>
          <a:p>
            <a:pPr marL="228600" lvl="1" indent="0">
              <a:buNone/>
            </a:pPr>
            <a:r>
              <a:rPr lang="en-US" dirty="0">
                <a:hlinkClick r:id="rId4"/>
              </a:rPr>
              <a:t>https://github.com/Microsoft-OpenHack/devops-artifacts</a:t>
            </a:r>
            <a:endParaRPr lang="en-US" dirty="0"/>
          </a:p>
        </p:txBody>
      </p:sp>
      <p:pic>
        <p:nvPicPr>
          <p:cNvPr id="5" name="Picture 4">
            <a:extLst>
              <a:ext uri="{FF2B5EF4-FFF2-40B4-BE49-F238E27FC236}">
                <a16:creationId xmlns:a16="http://schemas.microsoft.com/office/drawing/2014/main" id="{493545F7-0143-4A76-BC62-6F92743965CB}"/>
              </a:ext>
            </a:extLst>
          </p:cNvPr>
          <p:cNvPicPr>
            <a:picLocks noChangeAspect="1"/>
          </p:cNvPicPr>
          <p:nvPr/>
        </p:nvPicPr>
        <p:blipFill>
          <a:blip r:embed="rId5"/>
          <a:stretch>
            <a:fillRect/>
          </a:stretch>
        </p:blipFill>
        <p:spPr>
          <a:xfrm>
            <a:off x="2849174" y="2427142"/>
            <a:ext cx="6493652" cy="3917902"/>
          </a:xfrm>
          <a:prstGeom prst="rect">
            <a:avLst/>
          </a:prstGeom>
        </p:spPr>
      </p:pic>
    </p:spTree>
    <p:custDataLst>
      <p:tags r:id="rId1"/>
    </p:custDataLst>
    <p:extLst>
      <p:ext uri="{BB962C8B-B14F-4D97-AF65-F5344CB8AC3E}">
        <p14:creationId xmlns:p14="http://schemas.microsoft.com/office/powerpoint/2010/main" val="93397205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62"/>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OpenHack_FY21_Template_V1_102720" id="{55BFAB4A-90B6-4138-B0B1-3151C728EF56}" vid="{1DAAA025-6530-44D0-B7ED-E42418A6C8A2}"/>
    </a:ext>
  </a:extLst>
</a:theme>
</file>

<file path=ppt/theme/theme2.xml><?xml version="1.0" encoding="utf-8"?>
<a:theme xmlns:a="http://schemas.openxmlformats.org/drawingml/2006/main" name="OpenHack Template Black">
  <a:themeElements>
    <a:clrScheme name="BT - Dark Blue - Light gray background">
      <a:dk1>
        <a:srgbClr val="353535"/>
      </a:dk1>
      <a:lt1>
        <a:srgbClr val="FFFFFF"/>
      </a:lt1>
      <a:dk2>
        <a:srgbClr val="002050"/>
      </a:dk2>
      <a:lt2>
        <a:srgbClr val="E6E6E6"/>
      </a:lt2>
      <a:accent1>
        <a:srgbClr val="002050"/>
      </a:accent1>
      <a:accent2>
        <a:srgbClr val="0078D7"/>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0.potx" id="{17662C09-4D96-42AE-AE74-219D1A618C70}" vid="{95337A88-F4DF-4C60-8E6B-1CC04ADFC78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f9a40fa-41d0-4ce5-a6b6-a7c54486888a">
      <Terms xmlns="http://schemas.microsoft.com/office/infopath/2007/PartnerControls"/>
    </lcf76f155ced4ddcb4097134ff3c332f>
    <TaxCatchAll xmlns="0095a4c3-e312-41d4-9500-6ea0e176353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E455F045A702B43A89D5A0339E9F97B" ma:contentTypeVersion="15" ma:contentTypeDescription="Create a new document." ma:contentTypeScope="" ma:versionID="59d4af41ce94faae118a1e70fd0c2547">
  <xsd:schema xmlns:xsd="http://www.w3.org/2001/XMLSchema" xmlns:xs="http://www.w3.org/2001/XMLSchema" xmlns:p="http://schemas.microsoft.com/office/2006/metadata/properties" xmlns:ns1="http://schemas.microsoft.com/sharepoint/v3" xmlns:ns2="0f9a40fa-41d0-4ce5-a6b6-a7c54486888a" xmlns:ns3="0095a4c3-e312-41d4-9500-6ea0e1763538" targetNamespace="http://schemas.microsoft.com/office/2006/metadata/properties" ma:root="true" ma:fieldsID="91c5233764fba01b4d5b4eb7b89d03ae" ns1:_="" ns2:_="" ns3:_="">
    <xsd:import namespace="http://schemas.microsoft.com/sharepoint/v3"/>
    <xsd:import namespace="0f9a40fa-41d0-4ce5-a6b6-a7c54486888a"/>
    <xsd:import namespace="0095a4c3-e312-41d4-9500-6ea0e176353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f9a40fa-41d0-4ce5-a6b6-a7c54486888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095a4c3-e312-41d4-9500-6ea0e176353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631ea9fc-ddbe-4327-928b-a2dc37bd6c0b}" ma:internalName="TaxCatchAll" ma:showField="CatchAllData" ma:web="0095a4c3-e312-41d4-9500-6ea0e1763538">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A587FD-6D0C-49EF-BEE5-A25C78ACA978}">
  <ds:schemaRefs>
    <ds:schemaRef ds:uri="4343a8c8-d2d9-429e-8dd3-28f02b2ba4f5"/>
    <ds:schemaRef ds:uri="675661ce-a921-4ef4-be83-dd19f3c4cc8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A66250A-1A4A-4521-86FF-0FC6EB4B580C}"/>
</file>

<file path=customXml/itemProps3.xml><?xml version="1.0" encoding="utf-8"?>
<ds:datastoreItem xmlns:ds="http://schemas.openxmlformats.org/officeDocument/2006/customXml" ds:itemID="{9611BB83-6783-49E7-A372-D868BCEB29C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97</TotalTime>
  <Words>1085</Words>
  <Application>Microsoft Office PowerPoint</Application>
  <PresentationFormat>Widescreen</PresentationFormat>
  <Paragraphs>171</Paragraphs>
  <Slides>34</Slides>
  <Notes>10</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34</vt:i4>
      </vt:variant>
    </vt:vector>
  </HeadingPairs>
  <TitlesOfParts>
    <vt:vector size="45" baseType="lpstr">
      <vt:lpstr>Arial</vt:lpstr>
      <vt:lpstr>Calibri</vt:lpstr>
      <vt:lpstr>Consolas</vt:lpstr>
      <vt:lpstr>Lucida Console</vt:lpstr>
      <vt:lpstr>Segoe UI</vt:lpstr>
      <vt:lpstr>Segoe UI Light</vt:lpstr>
      <vt:lpstr>Segoe UI Semibold</vt:lpstr>
      <vt:lpstr>Segoe UI Semilight</vt:lpstr>
      <vt:lpstr>Wingdings</vt:lpstr>
      <vt:lpstr>Black Template</vt:lpstr>
      <vt:lpstr>OpenHack Template Black</vt:lpstr>
      <vt:lpstr>PowerPoint Presentation</vt:lpstr>
      <vt:lpstr>DevOps OpenHack</vt:lpstr>
      <vt:lpstr>Why DevOps OpenHack?</vt:lpstr>
      <vt:lpstr>Event Structure</vt:lpstr>
      <vt:lpstr>Event Goals</vt:lpstr>
      <vt:lpstr>PowerPoint Presentation</vt:lpstr>
      <vt:lpstr>Application &amp; Application APIs </vt:lpstr>
      <vt:lpstr>DevOps is a team sport</vt:lpstr>
      <vt:lpstr>Source code</vt:lpstr>
      <vt:lpstr>Tools</vt:lpstr>
      <vt:lpstr>Connecting to your environments</vt:lpstr>
      <vt:lpstr>Tripviewer application</vt:lpstr>
      <vt:lpstr>Environment Demonstration</vt:lpstr>
      <vt:lpstr>Feedback</vt:lpstr>
      <vt:lpstr>Let’s get started!</vt:lpstr>
      <vt:lpstr>DevOps</vt:lpstr>
      <vt:lpstr>Coach solutions folder</vt:lpstr>
      <vt:lpstr>Challenge 0</vt:lpstr>
      <vt:lpstr>Challenge 0 – DevOps Tool Selection and Configuration</vt:lpstr>
      <vt:lpstr>Challenge 0 – DevOps tool selection and configuration</vt:lpstr>
      <vt:lpstr>Challenges flow</vt:lpstr>
      <vt:lpstr>Challenges flow</vt:lpstr>
      <vt:lpstr>Challenges flow</vt:lpstr>
      <vt:lpstr>Challenge 1</vt:lpstr>
      <vt:lpstr>Challenge 2</vt:lpstr>
      <vt:lpstr>Challenge 3</vt:lpstr>
      <vt:lpstr>Challenge 4</vt:lpstr>
      <vt:lpstr>Challenge 5</vt:lpstr>
      <vt:lpstr>Challenge 6</vt:lpstr>
      <vt:lpstr>Challenge 7</vt:lpstr>
      <vt:lpstr>Challenge 8</vt:lpstr>
      <vt:lpstr>Challenge 9</vt:lpstr>
      <vt:lpstr>Challenge 10</vt:lpstr>
      <vt:lpstr>Thank you coaches!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Damien Caro</dc:creator>
  <cp:lastModifiedBy>Dariusz Porowski</cp:lastModifiedBy>
  <cp:revision>14</cp:revision>
  <dcterms:created xsi:type="dcterms:W3CDTF">2018-11-26T15:27:49Z</dcterms:created>
  <dcterms:modified xsi:type="dcterms:W3CDTF">2022-01-28T21:00:53Z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0x010100CE455F045A702B43A89D5A0339E9F97B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sbaydach@microsoft.com</vt:lpwstr>
  </property>
  <property fmtid="{D5CDD505-2E9C-101B-9397-08002B2CF9AE}" pid="6" name="MSIP_Label_f42aa342-8706-4288-bd11-ebb85995028c_SetDate">
    <vt:lpwstr>2018-12-03T16:36:30.6536821Z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rticulateGUID">
    <vt:lpwstr>7256446F-5382-4E6C-9E51-610D2A12EC78</vt:lpwstr>
  </property>
  <property fmtid="{D5CDD505-2E9C-101B-9397-08002B2CF9AE}" pid="12" name="ArticulatePath">
    <vt:lpwstr>https://microsoft.sharepoint.com/teams/OpenHack/OpenHack BOM/OpenHack BOM (FY21)/OpenHack Delivery Presentation Decks/OpenHack Tech Topic Decks/DevOps_Tech Scenario_Attendee_Coach_Deck</vt:lpwstr>
  </property>
</Properties>
</file>